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285" r:id="rId2"/>
    <p:sldId id="1288" r:id="rId3"/>
    <p:sldId id="1142" r:id="rId4"/>
    <p:sldId id="1107" r:id="rId5"/>
    <p:sldId id="1143" r:id="rId6"/>
    <p:sldId id="260" r:id="rId7"/>
    <p:sldId id="1170" r:id="rId8"/>
    <p:sldId id="1168" r:id="rId9"/>
    <p:sldId id="1140" r:id="rId10"/>
    <p:sldId id="1169" r:id="rId11"/>
    <p:sldId id="1120" r:id="rId12"/>
    <p:sldId id="1121" r:id="rId13"/>
    <p:sldId id="1123" r:id="rId14"/>
    <p:sldId id="1171" r:id="rId15"/>
    <p:sldId id="1175" r:id="rId16"/>
    <p:sldId id="1173" r:id="rId17"/>
    <p:sldId id="1110" r:id="rId18"/>
    <p:sldId id="1144" r:id="rId19"/>
    <p:sldId id="1177" r:id="rId20"/>
    <p:sldId id="1176" r:id="rId21"/>
    <p:sldId id="1179" r:id="rId22"/>
    <p:sldId id="1178" r:id="rId23"/>
    <p:sldId id="1182" r:id="rId24"/>
    <p:sldId id="1181" r:id="rId25"/>
    <p:sldId id="1289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62" autoAdjust="0"/>
  </p:normalViewPr>
  <p:slideViewPr>
    <p:cSldViewPr snapToGrid="0">
      <p:cViewPr varScale="1">
        <p:scale>
          <a:sx n="49" d="100"/>
          <a:sy n="49" d="100"/>
        </p:scale>
        <p:origin x="4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4FCA-A990-42C6-A40F-CA4F938B8318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3DB8F-040B-4F01-B09D-8D7CAA0061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73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27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82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67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3DB8F-040B-4F01-B09D-8D7CAA00614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77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4AC6D-6E30-BAD1-50F1-18CCB67A7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657A5DC-6314-E76D-D46C-9C4CEAA1D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351B3F-7573-9C5B-A45E-AB40942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F2706-453F-76C5-D2BF-989DFDDC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BCCE3C-CC12-7F23-AA18-6119C752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29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72745C-4AFB-1420-3E5D-04F057E8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7EA3E2-047E-0FBC-7E39-CBB667407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71EFAC-A92A-B1B7-491A-E70EDB9D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F0760-5DA0-9C7D-D69B-37AC2B7D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9CFFF6-1A6F-B313-9DA0-76644C5F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92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73A36F3-2A79-77BE-0BEF-6BC6AA50D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D3E0D3-B72A-9531-BD8D-AD8E92A68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DF134F-DABD-BFAC-BEC4-11F92CFB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8E8768-4860-3D5A-53B1-ACD5F352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13EC00-B393-08A0-69CA-33B0B0EE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9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1FCB0-655B-0AA8-703F-D072D073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967BD7-29AF-03D2-1A6C-21B8ACBE9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E4C15D-1677-D182-F9DA-047FDC5E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C3A55A-F455-5C45-C422-544960B0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23C716-8471-9493-06E6-17F48677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53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F54EDB-51F6-EDAD-D941-36472716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9BFF25-E97E-2D4C-7550-0421908B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C259DB-FAE2-CEC2-2C4D-4F656B8C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1B97A-325A-F12E-5175-3B965336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7811DF-D50B-4A89-21BC-6185BD42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9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B9F9B-605F-4A54-8964-CC48386F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50C2F7-F57C-96D1-EBCE-CF96003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5AD3D6-C83B-5FDA-0856-9FA20299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0242CD-66EB-2540-AB40-08641746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C8252C-1FBD-8F53-1818-3ED8BDFA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8526CD-860F-9B3B-CF3F-39A5CDF4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74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107B39-3FA6-785A-1028-E8C563F9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AAFD66-FAC4-5E57-AEA7-B14FAE64C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D4177D-31CE-58F5-2B4A-7C6BAFD9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F233D44-3B2A-B36F-5919-B6AB23BAC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B5ED971-763B-22C4-CBA5-84CAF177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30157C4-5207-A5E5-09F4-A71D966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1994E8-15F4-1426-7F93-921247EA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CBB2579-004D-2B26-FACA-0D0449E0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02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61BDC2-B705-FF79-416E-D736E3FA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13C8C08-89FE-036C-D5AB-A09C2EF7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A2D675-BDED-96A7-1C05-E0E0016E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B72159-9312-0527-E90C-86A63AC5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8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77CB636-C6DE-B54C-0D7D-427790D3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7F54F2B-AE2E-3815-8016-57B69DCC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F769E4-2AE4-FC90-7108-D9E1F220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4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9AFF1-6DDF-79D5-32AF-556B99B2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D3EDB1-F309-AB56-828B-B68F53C7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2E36FE-36AB-A8E7-816E-45F3882D8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58F4C9-0CA6-382D-8971-E7527E0F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E4809A-3314-D7F4-5796-461BE11D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6FACDC-DCD0-A430-D5C7-8F6266EA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2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A2070E-079C-CA14-8986-821A17A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A481C72-7213-CE5F-BF5C-DE5406D2E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D682ED-4A40-001F-E8FF-0DC8D639C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4C1916-5C28-0038-2C25-A9465EDF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E545D7-A599-F0C6-0BC7-7D7E9429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B8B406-32DB-32C3-5EDF-1AC35AAA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3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B1F5AE-1A12-F882-043D-2CA35EAE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6A01C-F509-2213-B872-A1C1F835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15EA5A-B44B-2ABF-1568-F9871B95E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AB35-F0F6-48DC-9C41-FFCB50DEAA1E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8E4A77-FAD1-D0C1-2F7A-DD4D2E6B3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CF5A08-F4A9-504B-A02F-419996E2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F419-A397-4075-BA1B-106B3FB81C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20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601399" y="2828988"/>
            <a:ext cx="21156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28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1AD8E0-72C0-CAB3-B1DC-D6B15390C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59" t="27388" r="23749" b="15111"/>
          <a:stretch/>
        </p:blipFill>
        <p:spPr>
          <a:xfrm>
            <a:off x="5882640" y="162560"/>
            <a:ext cx="6309360" cy="64820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B85E938-655F-CD83-F503-072601383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1" t="31354" r="51741" b="15111"/>
          <a:stretch/>
        </p:blipFill>
        <p:spPr>
          <a:xfrm>
            <a:off x="111760" y="162560"/>
            <a:ext cx="5770880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30717CA-D40B-970D-C80F-DD5894320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94" t="30893" r="21311" b="9707"/>
          <a:stretch/>
        </p:blipFill>
        <p:spPr>
          <a:xfrm>
            <a:off x="6582307" y="164307"/>
            <a:ext cx="5533886" cy="669369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E4A45E-FC5D-53CE-5BEE-6BB1A1A8A360}"/>
              </a:ext>
            </a:extLst>
          </p:cNvPr>
          <p:cNvSpPr/>
          <p:nvPr/>
        </p:nvSpPr>
        <p:spPr>
          <a:xfrm>
            <a:off x="5880814" y="282746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B5538A-45FB-C2C3-90B7-EE637675F7D5}"/>
              </a:ext>
            </a:extLst>
          </p:cNvPr>
          <p:cNvSpPr/>
          <p:nvPr/>
        </p:nvSpPr>
        <p:spPr>
          <a:xfrm>
            <a:off x="5607116" y="830583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457A6F3-26D0-D2B9-FA1D-F4353955C3A5}"/>
              </a:ext>
            </a:extLst>
          </p:cNvPr>
          <p:cNvSpPr/>
          <p:nvPr/>
        </p:nvSpPr>
        <p:spPr>
          <a:xfrm>
            <a:off x="6254910" y="282746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430DD1A-A637-B21F-0760-6C1CDDB8CE5C}"/>
              </a:ext>
            </a:extLst>
          </p:cNvPr>
          <p:cNvSpPr/>
          <p:nvPr/>
        </p:nvSpPr>
        <p:spPr>
          <a:xfrm>
            <a:off x="5985079" y="969894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11F106DE-6D15-8403-E985-909A41780A47}"/>
              </a:ext>
            </a:extLst>
          </p:cNvPr>
          <p:cNvSpPr/>
          <p:nvPr/>
        </p:nvSpPr>
        <p:spPr>
          <a:xfrm>
            <a:off x="529765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28167C6-D666-56D8-A55D-78D2D009AF69}"/>
              </a:ext>
            </a:extLst>
          </p:cNvPr>
          <p:cNvSpPr txBox="1"/>
          <p:nvPr/>
        </p:nvSpPr>
        <p:spPr>
          <a:xfrm>
            <a:off x="615939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51E5C1F-8782-D64E-5F68-DB06F838CC46}"/>
              </a:ext>
            </a:extLst>
          </p:cNvPr>
          <p:cNvSpPr txBox="1"/>
          <p:nvPr/>
        </p:nvSpPr>
        <p:spPr>
          <a:xfrm>
            <a:off x="761813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BBFCD4F2-3E9F-2776-7E8C-EBE6D40ED01F}"/>
              </a:ext>
            </a:extLst>
          </p:cNvPr>
          <p:cNvSpPr/>
          <p:nvPr/>
        </p:nvSpPr>
        <p:spPr>
          <a:xfrm>
            <a:off x="1245910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787DA56-3FC6-22AD-4868-57A0A1B8D708}"/>
              </a:ext>
            </a:extLst>
          </p:cNvPr>
          <p:cNvSpPr txBox="1"/>
          <p:nvPr/>
        </p:nvSpPr>
        <p:spPr>
          <a:xfrm>
            <a:off x="1332084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2397886-4AE1-6138-D9F6-55B7E1E28447}"/>
              </a:ext>
            </a:extLst>
          </p:cNvPr>
          <p:cNvSpPr txBox="1"/>
          <p:nvPr/>
        </p:nvSpPr>
        <p:spPr>
          <a:xfrm>
            <a:off x="1477958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F0761978-9047-EEAF-FBD7-15D64CAC2DDC}"/>
              </a:ext>
            </a:extLst>
          </p:cNvPr>
          <p:cNvSpPr/>
          <p:nvPr/>
        </p:nvSpPr>
        <p:spPr>
          <a:xfrm>
            <a:off x="1988384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B9EF0D5-8D8F-3FE2-ABB1-5C78C2A5A5C3}"/>
              </a:ext>
            </a:extLst>
          </p:cNvPr>
          <p:cNvSpPr txBox="1"/>
          <p:nvPr/>
        </p:nvSpPr>
        <p:spPr>
          <a:xfrm>
            <a:off x="2074558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C08046EA-E688-F08E-9B18-F73991A47ACB}"/>
              </a:ext>
            </a:extLst>
          </p:cNvPr>
          <p:cNvSpPr txBox="1"/>
          <p:nvPr/>
        </p:nvSpPr>
        <p:spPr>
          <a:xfrm>
            <a:off x="2220432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E9E00151-927F-8FC5-8B7A-691A0F7DE5B6}"/>
              </a:ext>
            </a:extLst>
          </p:cNvPr>
          <p:cNvSpPr/>
          <p:nvPr/>
        </p:nvSpPr>
        <p:spPr>
          <a:xfrm>
            <a:off x="2730858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97FDD06-7B1C-6C07-B944-FBFBE05A5456}"/>
              </a:ext>
            </a:extLst>
          </p:cNvPr>
          <p:cNvSpPr txBox="1"/>
          <p:nvPr/>
        </p:nvSpPr>
        <p:spPr>
          <a:xfrm>
            <a:off x="2817032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474FAA4-605B-A73D-FFCC-D7A6D5EFBEBD}"/>
              </a:ext>
            </a:extLst>
          </p:cNvPr>
          <p:cNvSpPr txBox="1"/>
          <p:nvPr/>
        </p:nvSpPr>
        <p:spPr>
          <a:xfrm>
            <a:off x="2962906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FC2EC097-10BC-C1BA-4B9E-AAB98BC5BF5F}"/>
              </a:ext>
            </a:extLst>
          </p:cNvPr>
          <p:cNvSpPr/>
          <p:nvPr/>
        </p:nvSpPr>
        <p:spPr>
          <a:xfrm>
            <a:off x="3447003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E673786-59BA-B54E-2377-35CD1981B818}"/>
              </a:ext>
            </a:extLst>
          </p:cNvPr>
          <p:cNvSpPr txBox="1"/>
          <p:nvPr/>
        </p:nvSpPr>
        <p:spPr>
          <a:xfrm>
            <a:off x="3533177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F994797E-1E9A-73ED-6F8C-6E577C85D555}"/>
              </a:ext>
            </a:extLst>
          </p:cNvPr>
          <p:cNvSpPr txBox="1"/>
          <p:nvPr/>
        </p:nvSpPr>
        <p:spPr>
          <a:xfrm>
            <a:off x="3679051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4C153CE-2425-AAB2-2440-19EBE7998265}"/>
              </a:ext>
            </a:extLst>
          </p:cNvPr>
          <p:cNvSpPr/>
          <p:nvPr/>
        </p:nvSpPr>
        <p:spPr>
          <a:xfrm>
            <a:off x="4189477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D2108FF5-23A7-C010-8B96-E8F8AABAF6A3}"/>
              </a:ext>
            </a:extLst>
          </p:cNvPr>
          <p:cNvSpPr txBox="1"/>
          <p:nvPr/>
        </p:nvSpPr>
        <p:spPr>
          <a:xfrm>
            <a:off x="4275651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F2BB788-D0A2-C5CA-C688-68EFEB0ECDD9}"/>
              </a:ext>
            </a:extLst>
          </p:cNvPr>
          <p:cNvSpPr txBox="1"/>
          <p:nvPr/>
        </p:nvSpPr>
        <p:spPr>
          <a:xfrm>
            <a:off x="4421525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025869D5-1A15-4452-DD7B-DD408B6C8089}"/>
              </a:ext>
            </a:extLst>
          </p:cNvPr>
          <p:cNvSpPr/>
          <p:nvPr/>
        </p:nvSpPr>
        <p:spPr>
          <a:xfrm>
            <a:off x="4960318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AA4EA71-102A-D93B-85C9-B462082C07FB}"/>
              </a:ext>
            </a:extLst>
          </p:cNvPr>
          <p:cNvSpPr txBox="1"/>
          <p:nvPr/>
        </p:nvSpPr>
        <p:spPr>
          <a:xfrm>
            <a:off x="5046492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A0708A0-404E-FFE3-3C2D-35F5CD89FCBF}"/>
              </a:ext>
            </a:extLst>
          </p:cNvPr>
          <p:cNvSpPr txBox="1"/>
          <p:nvPr/>
        </p:nvSpPr>
        <p:spPr>
          <a:xfrm>
            <a:off x="5192366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90C6C66E-9431-5458-1AEF-CFA0270E051B}"/>
              </a:ext>
            </a:extLst>
          </p:cNvPr>
          <p:cNvCxnSpPr>
            <a:cxnSpLocks/>
          </p:cNvCxnSpPr>
          <p:nvPr/>
        </p:nvCxnSpPr>
        <p:spPr>
          <a:xfrm flipV="1">
            <a:off x="308540" y="6148565"/>
            <a:ext cx="5382526" cy="2949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6D79FAAD-A467-2E3C-E8F4-1ACE08EF62E9}"/>
              </a:ext>
            </a:extLst>
          </p:cNvPr>
          <p:cNvSpPr txBox="1"/>
          <p:nvPr/>
        </p:nvSpPr>
        <p:spPr>
          <a:xfrm>
            <a:off x="5652056" y="5885675"/>
            <a:ext cx="72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E</a:t>
            </a:r>
            <a:r>
              <a:rPr kumimoji="1" lang="en-US" altLang="ja-JP" b="1" dirty="0"/>
              <a:t>V</a:t>
            </a:r>
            <a:endParaRPr kumimoji="1" lang="ja-JP" altLang="en-US" b="1" dirty="0"/>
          </a:p>
        </p:txBody>
      </p: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F7EFD530-9544-4267-5B7B-A512C72D18D9}"/>
              </a:ext>
            </a:extLst>
          </p:cNvPr>
          <p:cNvCxnSpPr>
            <a:cxnSpLocks/>
          </p:cNvCxnSpPr>
          <p:nvPr/>
        </p:nvCxnSpPr>
        <p:spPr>
          <a:xfrm flipV="1">
            <a:off x="433308" y="4697685"/>
            <a:ext cx="5187380" cy="2949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5E7EBE6-CD2D-780D-A8AF-84DC1D0DCC4D}"/>
              </a:ext>
            </a:extLst>
          </p:cNvPr>
          <p:cNvSpPr txBox="1"/>
          <p:nvPr/>
        </p:nvSpPr>
        <p:spPr>
          <a:xfrm>
            <a:off x="5592113" y="4479383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E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sp>
        <p:nvSpPr>
          <p:cNvPr id="86" name="矢印: 下 85">
            <a:extLst>
              <a:ext uri="{FF2B5EF4-FFF2-40B4-BE49-F238E27FC236}">
                <a16:creationId xmlns:a16="http://schemas.microsoft.com/office/drawing/2014/main" id="{78F9071D-E0E7-44CC-739E-93C5ED52725A}"/>
              </a:ext>
            </a:extLst>
          </p:cNvPr>
          <p:cNvSpPr/>
          <p:nvPr/>
        </p:nvSpPr>
        <p:spPr>
          <a:xfrm rot="20190557">
            <a:off x="1125511" y="4455444"/>
            <a:ext cx="246917" cy="149604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EC8AB28-0EC0-1023-B0E4-A5B1FC63B993}"/>
              </a:ext>
            </a:extLst>
          </p:cNvPr>
          <p:cNvSpPr txBox="1"/>
          <p:nvPr/>
        </p:nvSpPr>
        <p:spPr>
          <a:xfrm flipH="1">
            <a:off x="1015448" y="4312004"/>
            <a:ext cx="123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Light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6ED455EA-34C4-D77E-10E9-42F6ADB59513}"/>
              </a:ext>
            </a:extLst>
          </p:cNvPr>
          <p:cNvCxnSpPr>
            <a:cxnSpLocks/>
          </p:cNvCxnSpPr>
          <p:nvPr/>
        </p:nvCxnSpPr>
        <p:spPr>
          <a:xfrm flipV="1">
            <a:off x="1741705" y="4592059"/>
            <a:ext cx="829432" cy="1249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E5BA101F-377B-6339-6069-1D3D0AD58FB1}"/>
              </a:ext>
            </a:extLst>
          </p:cNvPr>
          <p:cNvSpPr txBox="1"/>
          <p:nvPr/>
        </p:nvSpPr>
        <p:spPr>
          <a:xfrm>
            <a:off x="2544696" y="434999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D2CEF7A7-38C8-288D-2507-934B5574B2BD}"/>
              </a:ext>
            </a:extLst>
          </p:cNvPr>
          <p:cNvSpPr txBox="1"/>
          <p:nvPr/>
        </p:nvSpPr>
        <p:spPr>
          <a:xfrm>
            <a:off x="2743234" y="435134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（自由電子）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4DD43153-C9D3-F3A5-F153-A394E0726FB3}"/>
              </a:ext>
            </a:extLst>
          </p:cNvPr>
          <p:cNvSpPr txBox="1"/>
          <p:nvPr/>
        </p:nvSpPr>
        <p:spPr>
          <a:xfrm>
            <a:off x="2248799" y="56088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（軌道電子）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73CAC44-C363-D09F-D516-19F6478A07E2}"/>
              </a:ext>
            </a:extLst>
          </p:cNvPr>
          <p:cNvSpPr txBox="1"/>
          <p:nvPr/>
        </p:nvSpPr>
        <p:spPr>
          <a:xfrm>
            <a:off x="4212508" y="436145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/>
              <a:t>無重力宇宙空間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77FEF78E-D2A0-7F2B-901D-3E33ADA43811}"/>
              </a:ext>
            </a:extLst>
          </p:cNvPr>
          <p:cNvSpPr txBox="1"/>
          <p:nvPr/>
        </p:nvSpPr>
        <p:spPr>
          <a:xfrm>
            <a:off x="3679051" y="5639616"/>
            <a:ext cx="202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Silicon</a:t>
            </a:r>
            <a:r>
              <a:rPr kumimoji="1" lang="ja-JP" altLang="en-US" sz="1400" b="1" dirty="0"/>
              <a:t>原子の重力圏愛</a:t>
            </a:r>
          </a:p>
        </p:txBody>
      </p:sp>
      <p:pic>
        <p:nvPicPr>
          <p:cNvPr id="95" name="図 94">
            <a:extLst>
              <a:ext uri="{FF2B5EF4-FFF2-40B4-BE49-F238E27FC236}">
                <a16:creationId xmlns:a16="http://schemas.microsoft.com/office/drawing/2014/main" id="{729C8E22-7DCD-61E4-9E47-0CAE5342D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7" t="21344" r="54336" b="43901"/>
          <a:stretch/>
        </p:blipFill>
        <p:spPr>
          <a:xfrm>
            <a:off x="365239" y="210369"/>
            <a:ext cx="5761752" cy="3228468"/>
          </a:xfrm>
          <a:prstGeom prst="rect">
            <a:avLst/>
          </a:prstGeom>
        </p:spPr>
      </p:pic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85DCB60-4A5F-5509-8B34-EC9FA4873A11}"/>
              </a:ext>
            </a:extLst>
          </p:cNvPr>
          <p:cNvSpPr txBox="1"/>
          <p:nvPr/>
        </p:nvSpPr>
        <p:spPr>
          <a:xfrm>
            <a:off x="136699" y="3734073"/>
            <a:ext cx="593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Silicon</a:t>
            </a:r>
            <a:r>
              <a:rPr kumimoji="1" lang="ja-JP" altLang="en-US" sz="2400" b="1" dirty="0"/>
              <a:t> 半導体の </a:t>
            </a:r>
            <a:r>
              <a:rPr kumimoji="1" lang="en-US" altLang="ja-JP" sz="2400" b="1" dirty="0"/>
              <a:t>Band</a:t>
            </a:r>
            <a:r>
              <a:rPr lang="ja-JP" altLang="en-US" sz="2400" b="1" dirty="0"/>
              <a:t> </a:t>
            </a:r>
            <a:r>
              <a:rPr kumimoji="1" lang="ja-JP" altLang="en-US" sz="2400" b="1" dirty="0"/>
              <a:t>理論の</a:t>
            </a:r>
            <a:r>
              <a:rPr lang="ja-JP" altLang="en-US" sz="2400" b="1" dirty="0"/>
              <a:t>イメージ図</a:t>
            </a:r>
            <a:endParaRPr kumimoji="1" lang="ja-JP" altLang="en-US" sz="2400" b="1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7C01B60-50CC-CC04-2822-E506B90AF8D9}"/>
              </a:ext>
            </a:extLst>
          </p:cNvPr>
          <p:cNvCxnSpPr>
            <a:cxnSpLocks/>
          </p:cNvCxnSpPr>
          <p:nvPr/>
        </p:nvCxnSpPr>
        <p:spPr>
          <a:xfrm>
            <a:off x="617352" y="4713742"/>
            <a:ext cx="33005" cy="143482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60FFA3E-2EAC-9DD6-BF51-A5BA761C4E2E}"/>
              </a:ext>
            </a:extLst>
          </p:cNvPr>
          <p:cNvSpPr txBox="1"/>
          <p:nvPr/>
        </p:nvSpPr>
        <p:spPr>
          <a:xfrm>
            <a:off x="53409" y="5522125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E</a:t>
            </a:r>
            <a:r>
              <a:rPr kumimoji="1" lang="en-US" altLang="ja-JP" b="1" dirty="0">
                <a:solidFill>
                  <a:srgbClr val="FF0000"/>
                </a:solidFill>
              </a:rPr>
              <a:t>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B5538A-45FB-C2C3-90B7-EE637675F7D5}"/>
              </a:ext>
            </a:extLst>
          </p:cNvPr>
          <p:cNvSpPr/>
          <p:nvPr/>
        </p:nvSpPr>
        <p:spPr>
          <a:xfrm>
            <a:off x="5607116" y="830583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C1A3A4AB-3A19-F152-E72C-4D233C5789A3}"/>
              </a:ext>
            </a:extLst>
          </p:cNvPr>
          <p:cNvSpPr/>
          <p:nvPr/>
        </p:nvSpPr>
        <p:spPr>
          <a:xfrm>
            <a:off x="529765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5EFE92-2FC1-F1FD-6ACF-31283F214779}"/>
              </a:ext>
            </a:extLst>
          </p:cNvPr>
          <p:cNvSpPr txBox="1"/>
          <p:nvPr/>
        </p:nvSpPr>
        <p:spPr>
          <a:xfrm>
            <a:off x="615939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DA46B1-6AB8-1399-40E4-934AE0200EA9}"/>
              </a:ext>
            </a:extLst>
          </p:cNvPr>
          <p:cNvSpPr txBox="1"/>
          <p:nvPr/>
        </p:nvSpPr>
        <p:spPr>
          <a:xfrm>
            <a:off x="761813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5C6CB12-43E9-936D-FEA1-A44D17812C93}"/>
              </a:ext>
            </a:extLst>
          </p:cNvPr>
          <p:cNvSpPr/>
          <p:nvPr/>
        </p:nvSpPr>
        <p:spPr>
          <a:xfrm>
            <a:off x="1245910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687F94-EA6B-E485-B7E4-5474A66FFEA5}"/>
              </a:ext>
            </a:extLst>
          </p:cNvPr>
          <p:cNvSpPr txBox="1"/>
          <p:nvPr/>
        </p:nvSpPr>
        <p:spPr>
          <a:xfrm>
            <a:off x="1332084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1E4449-0BBD-1471-427D-BDE3FBC92409}"/>
              </a:ext>
            </a:extLst>
          </p:cNvPr>
          <p:cNvSpPr txBox="1"/>
          <p:nvPr/>
        </p:nvSpPr>
        <p:spPr>
          <a:xfrm>
            <a:off x="1477958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FD648D6-5B53-37A5-E159-D4F2575837E5}"/>
              </a:ext>
            </a:extLst>
          </p:cNvPr>
          <p:cNvSpPr/>
          <p:nvPr/>
        </p:nvSpPr>
        <p:spPr>
          <a:xfrm>
            <a:off x="1988384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C28043A-6B1F-1614-3E06-EFFC3E1372BC}"/>
              </a:ext>
            </a:extLst>
          </p:cNvPr>
          <p:cNvSpPr txBox="1"/>
          <p:nvPr/>
        </p:nvSpPr>
        <p:spPr>
          <a:xfrm>
            <a:off x="2074558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9A8580B-E473-B875-4C0B-D3AF5BA1BE95}"/>
              </a:ext>
            </a:extLst>
          </p:cNvPr>
          <p:cNvSpPr txBox="1"/>
          <p:nvPr/>
        </p:nvSpPr>
        <p:spPr>
          <a:xfrm>
            <a:off x="2220432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125323C-77F5-687C-0C49-A5A247915B1B}"/>
              </a:ext>
            </a:extLst>
          </p:cNvPr>
          <p:cNvSpPr/>
          <p:nvPr/>
        </p:nvSpPr>
        <p:spPr>
          <a:xfrm>
            <a:off x="2730858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677F19C-A505-4D92-0BE0-9A333BA9C82A}"/>
              </a:ext>
            </a:extLst>
          </p:cNvPr>
          <p:cNvSpPr txBox="1"/>
          <p:nvPr/>
        </p:nvSpPr>
        <p:spPr>
          <a:xfrm>
            <a:off x="2817032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C7DDCD-4D4B-2241-58BB-91CF5A1ADCDC}"/>
              </a:ext>
            </a:extLst>
          </p:cNvPr>
          <p:cNvSpPr txBox="1"/>
          <p:nvPr/>
        </p:nvSpPr>
        <p:spPr>
          <a:xfrm>
            <a:off x="2962906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2150C315-65B5-0B82-5C6A-BAC556D1EC93}"/>
              </a:ext>
            </a:extLst>
          </p:cNvPr>
          <p:cNvSpPr/>
          <p:nvPr/>
        </p:nvSpPr>
        <p:spPr>
          <a:xfrm>
            <a:off x="3447003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D9A6BC3-24BB-4CD4-2726-06315DE4CABC}"/>
              </a:ext>
            </a:extLst>
          </p:cNvPr>
          <p:cNvSpPr txBox="1"/>
          <p:nvPr/>
        </p:nvSpPr>
        <p:spPr>
          <a:xfrm>
            <a:off x="3533177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106A417-A662-2B76-1FB9-33416F03A1BA}"/>
              </a:ext>
            </a:extLst>
          </p:cNvPr>
          <p:cNvSpPr txBox="1"/>
          <p:nvPr/>
        </p:nvSpPr>
        <p:spPr>
          <a:xfrm>
            <a:off x="3679051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EFF66210-8E29-D2DD-B5E7-873C6C146CD6}"/>
              </a:ext>
            </a:extLst>
          </p:cNvPr>
          <p:cNvSpPr/>
          <p:nvPr/>
        </p:nvSpPr>
        <p:spPr>
          <a:xfrm>
            <a:off x="4189477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9537A6D-74C5-5EEA-C326-6147CD81AAFC}"/>
              </a:ext>
            </a:extLst>
          </p:cNvPr>
          <p:cNvSpPr txBox="1"/>
          <p:nvPr/>
        </p:nvSpPr>
        <p:spPr>
          <a:xfrm>
            <a:off x="4275651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4B8DC3-52A3-54EB-7F79-6E2D49D856E1}"/>
              </a:ext>
            </a:extLst>
          </p:cNvPr>
          <p:cNvSpPr txBox="1"/>
          <p:nvPr/>
        </p:nvSpPr>
        <p:spPr>
          <a:xfrm>
            <a:off x="4421525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C08B43B-B30D-DF2A-A158-BF1E66018FA2}"/>
              </a:ext>
            </a:extLst>
          </p:cNvPr>
          <p:cNvSpPr/>
          <p:nvPr/>
        </p:nvSpPr>
        <p:spPr>
          <a:xfrm>
            <a:off x="4960318" y="6178063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C3F69EE-E456-F3D6-9475-294F43902580}"/>
              </a:ext>
            </a:extLst>
          </p:cNvPr>
          <p:cNvSpPr txBox="1"/>
          <p:nvPr/>
        </p:nvSpPr>
        <p:spPr>
          <a:xfrm>
            <a:off x="5046492" y="624411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A9708E9-1EAA-5CA1-2E16-4834D2125432}"/>
              </a:ext>
            </a:extLst>
          </p:cNvPr>
          <p:cNvSpPr txBox="1"/>
          <p:nvPr/>
        </p:nvSpPr>
        <p:spPr>
          <a:xfrm>
            <a:off x="5192366" y="58228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F7ECEB11-3AE2-BE4F-593A-CB4F895A6D28}"/>
              </a:ext>
            </a:extLst>
          </p:cNvPr>
          <p:cNvCxnSpPr>
            <a:cxnSpLocks/>
          </p:cNvCxnSpPr>
          <p:nvPr/>
        </p:nvCxnSpPr>
        <p:spPr>
          <a:xfrm flipV="1">
            <a:off x="308540" y="6148565"/>
            <a:ext cx="5382526" cy="2949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5616C99-D505-1971-C42A-61D0379A5183}"/>
              </a:ext>
            </a:extLst>
          </p:cNvPr>
          <p:cNvSpPr txBox="1"/>
          <p:nvPr/>
        </p:nvSpPr>
        <p:spPr>
          <a:xfrm>
            <a:off x="5652056" y="5885675"/>
            <a:ext cx="72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E</a:t>
            </a:r>
            <a:r>
              <a:rPr kumimoji="1" lang="en-US" altLang="ja-JP" b="1" dirty="0"/>
              <a:t>V</a:t>
            </a:r>
            <a:endParaRPr kumimoji="1" lang="ja-JP" altLang="en-US" b="1" dirty="0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0713315-D3CE-609C-2DE9-705602C3C86E}"/>
              </a:ext>
            </a:extLst>
          </p:cNvPr>
          <p:cNvCxnSpPr>
            <a:cxnSpLocks/>
          </p:cNvCxnSpPr>
          <p:nvPr/>
        </p:nvCxnSpPr>
        <p:spPr>
          <a:xfrm flipV="1">
            <a:off x="433308" y="4697685"/>
            <a:ext cx="5187380" cy="2949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4EBC49A-8C1A-029F-A3EA-160ABD3EF30E}"/>
              </a:ext>
            </a:extLst>
          </p:cNvPr>
          <p:cNvSpPr txBox="1"/>
          <p:nvPr/>
        </p:nvSpPr>
        <p:spPr>
          <a:xfrm>
            <a:off x="5592113" y="4479383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E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BF759C3B-134C-60DE-0D5B-9411429AD89E}"/>
              </a:ext>
            </a:extLst>
          </p:cNvPr>
          <p:cNvSpPr/>
          <p:nvPr/>
        </p:nvSpPr>
        <p:spPr>
          <a:xfrm rot="20190557">
            <a:off x="1125511" y="4455444"/>
            <a:ext cx="246917" cy="149604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8A3BDF9-9BBD-D82C-8B13-07982366615E}"/>
              </a:ext>
            </a:extLst>
          </p:cNvPr>
          <p:cNvSpPr txBox="1"/>
          <p:nvPr/>
        </p:nvSpPr>
        <p:spPr>
          <a:xfrm flipH="1">
            <a:off x="1015448" y="4312004"/>
            <a:ext cx="123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Light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8AB52C57-33FA-1211-5F0A-F8B6326619AE}"/>
              </a:ext>
            </a:extLst>
          </p:cNvPr>
          <p:cNvCxnSpPr>
            <a:cxnSpLocks/>
          </p:cNvCxnSpPr>
          <p:nvPr/>
        </p:nvCxnSpPr>
        <p:spPr>
          <a:xfrm flipV="1">
            <a:off x="1741705" y="4592059"/>
            <a:ext cx="829432" cy="1249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27BE0BB-30AC-63A6-EFF7-1FB44F0AE1BB}"/>
              </a:ext>
            </a:extLst>
          </p:cNvPr>
          <p:cNvSpPr txBox="1"/>
          <p:nvPr/>
        </p:nvSpPr>
        <p:spPr>
          <a:xfrm>
            <a:off x="2544696" y="434999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9CAB95F-2954-617A-AA98-DA85F4AFB7AA}"/>
              </a:ext>
            </a:extLst>
          </p:cNvPr>
          <p:cNvSpPr txBox="1"/>
          <p:nvPr/>
        </p:nvSpPr>
        <p:spPr>
          <a:xfrm>
            <a:off x="2743234" y="435134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（自由電子）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A99A461-BBFA-2EC7-AD2C-B1B970B98034}"/>
              </a:ext>
            </a:extLst>
          </p:cNvPr>
          <p:cNvSpPr txBox="1"/>
          <p:nvPr/>
        </p:nvSpPr>
        <p:spPr>
          <a:xfrm>
            <a:off x="2248799" y="56088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（軌道電子）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D108682-97A8-1267-7D05-600687D9F488}"/>
              </a:ext>
            </a:extLst>
          </p:cNvPr>
          <p:cNvSpPr txBox="1"/>
          <p:nvPr/>
        </p:nvSpPr>
        <p:spPr>
          <a:xfrm>
            <a:off x="136699" y="3734073"/>
            <a:ext cx="593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Silicon</a:t>
            </a:r>
            <a:r>
              <a:rPr kumimoji="1" lang="ja-JP" altLang="en-US" sz="2400" b="1" dirty="0"/>
              <a:t> 半導体の </a:t>
            </a:r>
            <a:r>
              <a:rPr kumimoji="1" lang="en-US" altLang="ja-JP" sz="2400" b="1" dirty="0"/>
              <a:t>Band</a:t>
            </a:r>
            <a:r>
              <a:rPr lang="ja-JP" altLang="en-US" sz="2400" b="1" dirty="0"/>
              <a:t> </a:t>
            </a:r>
            <a:r>
              <a:rPr kumimoji="1" lang="ja-JP" altLang="en-US" sz="2400" b="1" dirty="0"/>
              <a:t>理論の</a:t>
            </a:r>
            <a:r>
              <a:rPr lang="ja-JP" altLang="en-US" sz="2400" b="1" dirty="0"/>
              <a:t>イメージ図</a:t>
            </a:r>
            <a:endParaRPr kumimoji="1" lang="ja-JP" altLang="en-US" sz="2400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983FCA7-0F56-2EC9-3C6D-595F10DF1B34}"/>
              </a:ext>
            </a:extLst>
          </p:cNvPr>
          <p:cNvSpPr txBox="1"/>
          <p:nvPr/>
        </p:nvSpPr>
        <p:spPr>
          <a:xfrm>
            <a:off x="4212508" y="4361456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/>
              <a:t>無重力宇宙空間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CEA8989-8BE2-DCB8-5663-0CF4EA596FDE}"/>
              </a:ext>
            </a:extLst>
          </p:cNvPr>
          <p:cNvSpPr txBox="1"/>
          <p:nvPr/>
        </p:nvSpPr>
        <p:spPr>
          <a:xfrm>
            <a:off x="3679051" y="5639616"/>
            <a:ext cx="202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Silicon</a:t>
            </a:r>
            <a:r>
              <a:rPr kumimoji="1" lang="ja-JP" altLang="en-US" sz="1400" b="1" dirty="0"/>
              <a:t>原子の重力圏愛</a:t>
            </a: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6107ABDD-9D65-20EF-C906-C7EC978DA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97" t="21344" r="54336" b="43901"/>
          <a:stretch/>
        </p:blipFill>
        <p:spPr>
          <a:xfrm>
            <a:off x="365239" y="210369"/>
            <a:ext cx="5761752" cy="3228468"/>
          </a:xfrm>
          <a:prstGeom prst="rect">
            <a:avLst/>
          </a:prstGeom>
        </p:spPr>
      </p:pic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CE7446BF-136A-9150-C6F2-2676D5D89F8A}"/>
              </a:ext>
            </a:extLst>
          </p:cNvPr>
          <p:cNvSpPr/>
          <p:nvPr/>
        </p:nvSpPr>
        <p:spPr>
          <a:xfrm>
            <a:off x="5880814" y="282746"/>
            <a:ext cx="781664" cy="209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70E118E2-25CE-7352-08B0-72A45E928967}"/>
              </a:ext>
            </a:extLst>
          </p:cNvPr>
          <p:cNvCxnSpPr>
            <a:cxnSpLocks/>
            <a:endCxn id="154" idx="1"/>
          </p:cNvCxnSpPr>
          <p:nvPr/>
        </p:nvCxnSpPr>
        <p:spPr>
          <a:xfrm>
            <a:off x="6255252" y="1252848"/>
            <a:ext cx="514333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1149C038-CCC1-BAAA-0BA8-0704E3FD6EB0}"/>
              </a:ext>
            </a:extLst>
          </p:cNvPr>
          <p:cNvSpPr txBox="1"/>
          <p:nvPr/>
        </p:nvSpPr>
        <p:spPr>
          <a:xfrm>
            <a:off x="11398587" y="960460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E</a:t>
            </a:r>
            <a:r>
              <a:rPr kumimoji="1" lang="en-US" altLang="ja-JP" b="1" dirty="0" err="1"/>
              <a:t>c</a:t>
            </a:r>
            <a:endParaRPr kumimoji="1" lang="ja-JP" altLang="en-US" b="1" dirty="0"/>
          </a:p>
        </p:txBody>
      </p: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35BC9930-7070-553E-CAEF-4ABD0FF50EE7}"/>
              </a:ext>
            </a:extLst>
          </p:cNvPr>
          <p:cNvCxnSpPr>
            <a:cxnSpLocks/>
          </p:cNvCxnSpPr>
          <p:nvPr/>
        </p:nvCxnSpPr>
        <p:spPr>
          <a:xfrm>
            <a:off x="6357383" y="2467131"/>
            <a:ext cx="5041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BBD34C57-964F-D3C1-929C-96D24B1F8BD1}"/>
              </a:ext>
            </a:extLst>
          </p:cNvPr>
          <p:cNvSpPr txBox="1"/>
          <p:nvPr/>
        </p:nvSpPr>
        <p:spPr>
          <a:xfrm>
            <a:off x="11417995" y="2174744"/>
            <a:ext cx="72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E</a:t>
            </a:r>
            <a:r>
              <a:rPr kumimoji="1" lang="en-US" altLang="ja-JP" b="1" dirty="0"/>
              <a:t>V</a:t>
            </a:r>
            <a:endParaRPr kumimoji="1" lang="ja-JP" altLang="en-US" b="1" dirty="0"/>
          </a:p>
        </p:txBody>
      </p: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C357E067-2903-E189-6D45-3307F563F15C}"/>
              </a:ext>
            </a:extLst>
          </p:cNvPr>
          <p:cNvCxnSpPr>
            <a:cxnSpLocks/>
          </p:cNvCxnSpPr>
          <p:nvPr/>
        </p:nvCxnSpPr>
        <p:spPr>
          <a:xfrm>
            <a:off x="6357383" y="1887386"/>
            <a:ext cx="5041204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70A2E2C6-BAE8-BB9E-A372-917A1A5A44F6}"/>
              </a:ext>
            </a:extLst>
          </p:cNvPr>
          <p:cNvSpPr txBox="1"/>
          <p:nvPr/>
        </p:nvSpPr>
        <p:spPr>
          <a:xfrm>
            <a:off x="11438662" y="1609335"/>
            <a:ext cx="53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E</a:t>
            </a:r>
            <a:r>
              <a:rPr kumimoji="1" lang="en-US" altLang="ja-JP" b="1" dirty="0"/>
              <a:t>f</a:t>
            </a:r>
            <a:endParaRPr kumimoji="1" lang="ja-JP" altLang="en-US" b="1" dirty="0"/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BAC2ED3F-9D0A-7407-25D3-17491D3532BD}"/>
              </a:ext>
            </a:extLst>
          </p:cNvPr>
          <p:cNvSpPr txBox="1"/>
          <p:nvPr/>
        </p:nvSpPr>
        <p:spPr>
          <a:xfrm>
            <a:off x="9186901" y="720897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/>
              <a:t>     無重力宇宙空間 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 </a:t>
            </a:r>
            <a:r>
              <a:rPr kumimoji="1" lang="en-US" altLang="ja-JP" sz="1400" b="1" dirty="0"/>
              <a:t>(Conduction Band)</a:t>
            </a:r>
            <a:endParaRPr kumimoji="1" lang="ja-JP" altLang="en-US" sz="1400" b="1" dirty="0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9F04FB0C-65EE-9DAB-2C3A-068A17CE71C1}"/>
              </a:ext>
            </a:extLst>
          </p:cNvPr>
          <p:cNvSpPr txBox="1"/>
          <p:nvPr/>
        </p:nvSpPr>
        <p:spPr>
          <a:xfrm>
            <a:off x="9186901" y="2566387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Silicon</a:t>
            </a:r>
            <a:r>
              <a:rPr kumimoji="1" lang="ja-JP" altLang="en-US" sz="1400" b="1" dirty="0"/>
              <a:t>原子の重力圏</a:t>
            </a:r>
            <a:endParaRPr kumimoji="1" lang="en-US" altLang="ja-JP" sz="1400" b="1" dirty="0"/>
          </a:p>
          <a:p>
            <a:r>
              <a:rPr lang="en-US" altLang="ja-JP" sz="1400" b="1" dirty="0"/>
              <a:t>    </a:t>
            </a:r>
            <a:r>
              <a:rPr kumimoji="1" lang="en-US" altLang="ja-JP" sz="1400" b="1" dirty="0"/>
              <a:t>(Valence Band)</a:t>
            </a:r>
            <a:endParaRPr kumimoji="1" lang="ja-JP" altLang="en-US" sz="1400" b="1" dirty="0"/>
          </a:p>
        </p:txBody>
      </p:sp>
      <p:sp>
        <p:nvSpPr>
          <p:cNvPr id="161" name="矢印: 下 160">
            <a:extLst>
              <a:ext uri="{FF2B5EF4-FFF2-40B4-BE49-F238E27FC236}">
                <a16:creationId xmlns:a16="http://schemas.microsoft.com/office/drawing/2014/main" id="{52E17A30-F6DE-F56E-1FBA-675558270A1C}"/>
              </a:ext>
            </a:extLst>
          </p:cNvPr>
          <p:cNvSpPr/>
          <p:nvPr/>
        </p:nvSpPr>
        <p:spPr>
          <a:xfrm rot="20190557">
            <a:off x="6799411" y="955660"/>
            <a:ext cx="246917" cy="149604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A6E3FBCB-72DD-EF57-D51B-436F26BFEC3C}"/>
              </a:ext>
            </a:extLst>
          </p:cNvPr>
          <p:cNvCxnSpPr>
            <a:cxnSpLocks/>
          </p:cNvCxnSpPr>
          <p:nvPr/>
        </p:nvCxnSpPr>
        <p:spPr>
          <a:xfrm flipV="1">
            <a:off x="7303470" y="1110037"/>
            <a:ext cx="386512" cy="1234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5C3882CC-923B-9B6F-9A6F-0DC3BEFDD165}"/>
              </a:ext>
            </a:extLst>
          </p:cNvPr>
          <p:cNvSpPr txBox="1"/>
          <p:nvPr/>
        </p:nvSpPr>
        <p:spPr>
          <a:xfrm>
            <a:off x="7498941" y="82837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6DC0FC90-FA61-A96D-8550-46394C9F2768}"/>
              </a:ext>
            </a:extLst>
          </p:cNvPr>
          <p:cNvSpPr txBox="1"/>
          <p:nvPr/>
        </p:nvSpPr>
        <p:spPr>
          <a:xfrm>
            <a:off x="7655878" y="8790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（自由電子）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5" name="楕円 164">
            <a:extLst>
              <a:ext uri="{FF2B5EF4-FFF2-40B4-BE49-F238E27FC236}">
                <a16:creationId xmlns:a16="http://schemas.microsoft.com/office/drawing/2014/main" id="{C6923275-76AB-55A1-2A9B-46216E17D391}"/>
              </a:ext>
            </a:extLst>
          </p:cNvPr>
          <p:cNvSpPr/>
          <p:nvPr/>
        </p:nvSpPr>
        <p:spPr>
          <a:xfrm>
            <a:off x="7029612" y="2566387"/>
            <a:ext cx="609599" cy="50144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7FF4A448-23CA-3EC8-C076-F9C58E664FC1}"/>
              </a:ext>
            </a:extLst>
          </p:cNvPr>
          <p:cNvSpPr txBox="1"/>
          <p:nvPr/>
        </p:nvSpPr>
        <p:spPr>
          <a:xfrm>
            <a:off x="7115786" y="263244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9634BC9C-A8A0-DD54-FE7B-C851BFABBEA8}"/>
              </a:ext>
            </a:extLst>
          </p:cNvPr>
          <p:cNvSpPr txBox="1"/>
          <p:nvPr/>
        </p:nvSpPr>
        <p:spPr>
          <a:xfrm>
            <a:off x="7957754" y="1609335"/>
            <a:ext cx="283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Fermi Level (</a:t>
            </a:r>
            <a:r>
              <a:rPr kumimoji="1" lang="ja-JP" altLang="en-US" sz="1400" b="1" dirty="0"/>
              <a:t>地下水の水位）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D2B21D2C-9EAB-0907-36B9-23F624EE54DC}"/>
              </a:ext>
            </a:extLst>
          </p:cNvPr>
          <p:cNvSpPr txBox="1"/>
          <p:nvPr/>
        </p:nvSpPr>
        <p:spPr>
          <a:xfrm flipH="1">
            <a:off x="6259294" y="637466"/>
            <a:ext cx="123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Light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C24E3D7E-515D-1130-0D50-E8A71E063AAD}"/>
              </a:ext>
            </a:extLst>
          </p:cNvPr>
          <p:cNvSpPr txBox="1"/>
          <p:nvPr/>
        </p:nvSpPr>
        <p:spPr>
          <a:xfrm>
            <a:off x="6580091" y="391056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ρ</a:t>
            </a:r>
            <a:endParaRPr kumimoji="1" lang="ja-JP" altLang="en-US" sz="3200" b="1" dirty="0"/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07E9917A-573C-6522-A923-C689034B22DE}"/>
              </a:ext>
            </a:extLst>
          </p:cNvPr>
          <p:cNvSpPr txBox="1"/>
          <p:nvPr/>
        </p:nvSpPr>
        <p:spPr>
          <a:xfrm>
            <a:off x="6940899" y="4001830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(x) = P(x) – N(x) + D(X)</a:t>
            </a:r>
            <a:endParaRPr kumimoji="1" lang="ja-JP" altLang="en-US" sz="3200" b="1" dirty="0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67799649-73B0-B1F2-DC3F-763ABB86A089}"/>
              </a:ext>
            </a:extLst>
          </p:cNvPr>
          <p:cNvSpPr txBox="1"/>
          <p:nvPr/>
        </p:nvSpPr>
        <p:spPr>
          <a:xfrm>
            <a:off x="6468809" y="4879072"/>
            <a:ext cx="5658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P(x) = N</a:t>
            </a:r>
            <a:r>
              <a:rPr kumimoji="1" lang="en-US" altLang="ja-JP" sz="2400" b="1" dirty="0"/>
              <a:t>v</a:t>
            </a:r>
            <a:r>
              <a:rPr kumimoji="1" lang="en-US" altLang="ja-JP" sz="3200" b="1" dirty="0"/>
              <a:t> exp(                     )</a:t>
            </a:r>
            <a:endParaRPr kumimoji="1" lang="ja-JP" altLang="en-US" sz="3200" b="1" dirty="0"/>
          </a:p>
        </p:txBody>
      </p: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A778EC2B-5BC7-4BB0-7E76-B262B14A4A8D}"/>
              </a:ext>
            </a:extLst>
          </p:cNvPr>
          <p:cNvCxnSpPr>
            <a:cxnSpLocks/>
          </p:cNvCxnSpPr>
          <p:nvPr/>
        </p:nvCxnSpPr>
        <p:spPr>
          <a:xfrm>
            <a:off x="9557481" y="5188529"/>
            <a:ext cx="20254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34D7D49F-C28F-C083-5829-DAC698345460}"/>
              </a:ext>
            </a:extLst>
          </p:cNvPr>
          <p:cNvSpPr txBox="1"/>
          <p:nvPr/>
        </p:nvSpPr>
        <p:spPr>
          <a:xfrm>
            <a:off x="10251259" y="5190508"/>
            <a:ext cx="689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kT</a:t>
            </a:r>
            <a:endParaRPr kumimoji="1" lang="ja-JP" altLang="en-US" sz="3200" b="1" dirty="0"/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E31BA287-EEEE-7BA5-530B-84321DECABB3}"/>
              </a:ext>
            </a:extLst>
          </p:cNvPr>
          <p:cNvSpPr txBox="1"/>
          <p:nvPr/>
        </p:nvSpPr>
        <p:spPr>
          <a:xfrm>
            <a:off x="9715545" y="4637886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E</a:t>
            </a:r>
            <a:r>
              <a:rPr kumimoji="1" lang="en-US" altLang="ja-JP" sz="2000" b="1" dirty="0"/>
              <a:t>f</a:t>
            </a:r>
            <a:r>
              <a:rPr kumimoji="1" lang="en-US" altLang="ja-JP" sz="3200" b="1" dirty="0"/>
              <a:t> - E</a:t>
            </a:r>
            <a:r>
              <a:rPr kumimoji="1" lang="en-US" altLang="ja-JP" sz="2000" b="1" dirty="0"/>
              <a:t>V</a:t>
            </a:r>
            <a:r>
              <a:rPr kumimoji="1" lang="en-US" altLang="ja-JP" sz="3200" b="1" dirty="0"/>
              <a:t>(x)</a:t>
            </a:r>
            <a:endParaRPr kumimoji="1" lang="ja-JP" altLang="en-US" sz="3200" b="1" dirty="0"/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B8AF7AE0-10C5-658E-B5A1-471FBC14EEA8}"/>
              </a:ext>
            </a:extLst>
          </p:cNvPr>
          <p:cNvSpPr txBox="1"/>
          <p:nvPr/>
        </p:nvSpPr>
        <p:spPr>
          <a:xfrm>
            <a:off x="6546703" y="5875953"/>
            <a:ext cx="5580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N(x) = N</a:t>
            </a:r>
            <a:r>
              <a:rPr kumimoji="1" lang="en-US" altLang="ja-JP" b="1" dirty="0"/>
              <a:t>C</a:t>
            </a:r>
            <a:r>
              <a:rPr kumimoji="1" lang="en-US" altLang="ja-JP" sz="3200" b="1" dirty="0"/>
              <a:t> exp(                    )</a:t>
            </a:r>
            <a:endParaRPr kumimoji="1" lang="ja-JP" altLang="en-US" sz="3200" b="1" dirty="0"/>
          </a:p>
        </p:txBody>
      </p: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56070484-D16C-08F9-5C8C-5BB0D5741149}"/>
              </a:ext>
            </a:extLst>
          </p:cNvPr>
          <p:cNvCxnSpPr>
            <a:cxnSpLocks/>
          </p:cNvCxnSpPr>
          <p:nvPr/>
        </p:nvCxnSpPr>
        <p:spPr>
          <a:xfrm>
            <a:off x="9635375" y="6185410"/>
            <a:ext cx="20254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361D4D6E-F055-50C4-61D2-BEB85A2FDD93}"/>
              </a:ext>
            </a:extLst>
          </p:cNvPr>
          <p:cNvSpPr txBox="1"/>
          <p:nvPr/>
        </p:nvSpPr>
        <p:spPr>
          <a:xfrm>
            <a:off x="10329153" y="6187389"/>
            <a:ext cx="689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kT</a:t>
            </a:r>
            <a:endParaRPr kumimoji="1" lang="ja-JP" altLang="en-US" sz="3200" b="1" dirty="0"/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CCB2015F-7991-5A00-E646-15E72C5363EB}"/>
              </a:ext>
            </a:extLst>
          </p:cNvPr>
          <p:cNvSpPr txBox="1"/>
          <p:nvPr/>
        </p:nvSpPr>
        <p:spPr>
          <a:xfrm>
            <a:off x="9753434" y="5693264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/>
              <a:t>E</a:t>
            </a:r>
            <a:r>
              <a:rPr kumimoji="1" lang="en-US" altLang="ja-JP" sz="2400" b="1" dirty="0" err="1"/>
              <a:t>c</a:t>
            </a:r>
            <a:r>
              <a:rPr kumimoji="1" lang="en-US" altLang="ja-JP" sz="3200" b="1" dirty="0"/>
              <a:t>(x)</a:t>
            </a:r>
            <a:r>
              <a:rPr lang="ja-JP" altLang="en-US" sz="3200" b="1" dirty="0"/>
              <a:t> </a:t>
            </a:r>
            <a:r>
              <a:rPr kumimoji="1" lang="en-US" altLang="ja-JP" sz="3200" b="1" dirty="0"/>
              <a:t>- E</a:t>
            </a:r>
            <a:r>
              <a:rPr kumimoji="1" lang="en-US" altLang="ja-JP" b="1" dirty="0"/>
              <a:t>f</a:t>
            </a:r>
            <a:endParaRPr kumimoji="1" lang="ja-JP" altLang="en-US" b="1" dirty="0"/>
          </a:p>
        </p:txBody>
      </p:sp>
      <p:cxnSp>
        <p:nvCxnSpPr>
          <p:cNvPr id="179" name="直線矢印コネクタ 178">
            <a:extLst>
              <a:ext uri="{FF2B5EF4-FFF2-40B4-BE49-F238E27FC236}">
                <a16:creationId xmlns:a16="http://schemas.microsoft.com/office/drawing/2014/main" id="{102F1524-4219-C1A6-34B8-742CAFCBF139}"/>
              </a:ext>
            </a:extLst>
          </p:cNvPr>
          <p:cNvCxnSpPr/>
          <p:nvPr/>
        </p:nvCxnSpPr>
        <p:spPr>
          <a:xfrm>
            <a:off x="10624701" y="1252847"/>
            <a:ext cx="0" cy="118607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9A2A724-1157-0643-253B-D255A1DA87B1}"/>
              </a:ext>
            </a:extLst>
          </p:cNvPr>
          <p:cNvSpPr txBox="1"/>
          <p:nvPr/>
        </p:nvSpPr>
        <p:spPr>
          <a:xfrm>
            <a:off x="10626164" y="1875222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E</a:t>
            </a:r>
            <a:r>
              <a:rPr kumimoji="1" lang="en-US" altLang="ja-JP" b="1" dirty="0">
                <a:solidFill>
                  <a:srgbClr val="FF0000"/>
                </a:solidFill>
              </a:rPr>
              <a:t>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1" name="四角形: 角を丸くする 180">
            <a:extLst>
              <a:ext uri="{FF2B5EF4-FFF2-40B4-BE49-F238E27FC236}">
                <a16:creationId xmlns:a16="http://schemas.microsoft.com/office/drawing/2014/main" id="{A6479913-4EAB-C63F-A414-19DEC60C938E}"/>
              </a:ext>
            </a:extLst>
          </p:cNvPr>
          <p:cNvSpPr/>
          <p:nvPr/>
        </p:nvSpPr>
        <p:spPr>
          <a:xfrm>
            <a:off x="6160839" y="170588"/>
            <a:ext cx="5865392" cy="41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A417FA64-8453-4C19-F1A6-413FCA47F74C}"/>
              </a:ext>
            </a:extLst>
          </p:cNvPr>
          <p:cNvSpPr txBox="1"/>
          <p:nvPr/>
        </p:nvSpPr>
        <p:spPr>
          <a:xfrm>
            <a:off x="6262969" y="270577"/>
            <a:ext cx="5750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1">
                    <a:lumMod val="75000"/>
                  </a:schemeClr>
                </a:solidFill>
              </a:rPr>
              <a:t>光のエネルギーで光電子（　　　）とホール（　　　）が発生する。</a:t>
            </a: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17AD0610-52D0-6899-ABDC-E89C2C713A31}"/>
              </a:ext>
            </a:extLst>
          </p:cNvPr>
          <p:cNvSpPr txBox="1"/>
          <p:nvPr/>
        </p:nvSpPr>
        <p:spPr>
          <a:xfrm>
            <a:off x="8530895" y="22960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D1B46A22-90B6-0420-57D9-CCF89608E651}"/>
              </a:ext>
            </a:extLst>
          </p:cNvPr>
          <p:cNvSpPr txBox="1"/>
          <p:nvPr/>
        </p:nvSpPr>
        <p:spPr>
          <a:xfrm>
            <a:off x="10106084" y="22960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Si+</a:t>
            </a:r>
            <a:endParaRPr kumimoji="1" lang="ja-JP" altLang="en-US" b="1" dirty="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24D1D65-B744-E304-3533-05F3139AFC80}"/>
              </a:ext>
            </a:extLst>
          </p:cNvPr>
          <p:cNvSpPr txBox="1"/>
          <p:nvPr/>
        </p:nvSpPr>
        <p:spPr>
          <a:xfrm>
            <a:off x="6371887" y="4537214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Hole Density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491913DA-4D07-F3E2-D6F3-6680F4019255}"/>
              </a:ext>
            </a:extLst>
          </p:cNvPr>
          <p:cNvSpPr txBox="1"/>
          <p:nvPr/>
        </p:nvSpPr>
        <p:spPr>
          <a:xfrm>
            <a:off x="6408723" y="5527245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Electron Density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2B452D19-FDD0-668F-3CA4-2C29676079AF}"/>
              </a:ext>
            </a:extLst>
          </p:cNvPr>
          <p:cNvSpPr txBox="1"/>
          <p:nvPr/>
        </p:nvSpPr>
        <p:spPr>
          <a:xfrm>
            <a:off x="6266652" y="3605503"/>
            <a:ext cx="447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Total Charge Density in Silicon Crystal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62D4079D-9A2C-1A05-10DC-FF4757758A3D}"/>
              </a:ext>
            </a:extLst>
          </p:cNvPr>
          <p:cNvCxnSpPr>
            <a:cxnSpLocks/>
          </p:cNvCxnSpPr>
          <p:nvPr/>
        </p:nvCxnSpPr>
        <p:spPr>
          <a:xfrm>
            <a:off x="617352" y="4713742"/>
            <a:ext cx="33005" cy="143482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0E51DEC-D1C9-8CD1-71D6-8789E656B1DF}"/>
              </a:ext>
            </a:extLst>
          </p:cNvPr>
          <p:cNvSpPr txBox="1"/>
          <p:nvPr/>
        </p:nvSpPr>
        <p:spPr>
          <a:xfrm>
            <a:off x="53409" y="5522125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E</a:t>
            </a:r>
            <a:r>
              <a:rPr kumimoji="1" lang="en-US" altLang="ja-JP" b="1" dirty="0">
                <a:solidFill>
                  <a:srgbClr val="FF0000"/>
                </a:solidFill>
              </a:rPr>
              <a:t>G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1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CF1515-D24E-EE88-CE80-0D6EC1EC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936A2D-7EC0-85A5-B986-FEFD5A5647F6}"/>
              </a:ext>
            </a:extLst>
          </p:cNvPr>
          <p:cNvSpPr txBox="1"/>
          <p:nvPr/>
        </p:nvSpPr>
        <p:spPr>
          <a:xfrm>
            <a:off x="133004" y="558615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ガウスの法則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4EAE45-72EB-F149-285A-B4C33FAAB1E3}"/>
              </a:ext>
            </a:extLst>
          </p:cNvPr>
          <p:cNvSpPr txBox="1"/>
          <p:nvPr/>
        </p:nvSpPr>
        <p:spPr>
          <a:xfrm>
            <a:off x="2895600" y="55861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ポアソンの方程式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1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33184C-F65D-5ACA-5777-F79CFD90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6" t="68121" r="24838" b="21462"/>
          <a:stretch/>
        </p:blipFill>
        <p:spPr>
          <a:xfrm>
            <a:off x="-1" y="5273457"/>
            <a:ext cx="11711837" cy="14029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D3415A-F2F7-8EFD-562B-C66ED482C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5" t="44627" r="56237" b="32902"/>
          <a:stretch/>
        </p:blipFill>
        <p:spPr>
          <a:xfrm>
            <a:off x="764088" y="1056156"/>
            <a:ext cx="5160723" cy="41839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99FD5E-5D12-ABAB-E6F1-9F478525A033}"/>
              </a:ext>
            </a:extLst>
          </p:cNvPr>
          <p:cNvSpPr/>
          <p:nvPr/>
        </p:nvSpPr>
        <p:spPr>
          <a:xfrm>
            <a:off x="3720230" y="181628"/>
            <a:ext cx="1640910" cy="745298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8557F4-9BE9-8841-1501-DD8276D1369D}"/>
              </a:ext>
            </a:extLst>
          </p:cNvPr>
          <p:cNvSpPr/>
          <p:nvPr/>
        </p:nvSpPr>
        <p:spPr>
          <a:xfrm>
            <a:off x="5361140" y="181628"/>
            <a:ext cx="734860" cy="74529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1154D8-E6C9-3E06-E7B8-AFF201249B71}"/>
              </a:ext>
            </a:extLst>
          </p:cNvPr>
          <p:cNvSpPr txBox="1"/>
          <p:nvPr/>
        </p:nvSpPr>
        <p:spPr>
          <a:xfrm>
            <a:off x="4251189" y="4776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BB1D4F-C85C-F9E5-807D-0351DAB6299C}"/>
              </a:ext>
            </a:extLst>
          </p:cNvPr>
          <p:cNvSpPr txBox="1"/>
          <p:nvPr/>
        </p:nvSpPr>
        <p:spPr>
          <a:xfrm>
            <a:off x="5383946" y="4342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SiO2</a:t>
            </a:r>
            <a:endParaRPr kumimoji="1" lang="ja-JP" altLang="en-US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BA4334-5A4A-216D-5E20-57FDA4D49EEA}"/>
              </a:ext>
            </a:extLst>
          </p:cNvPr>
          <p:cNvSpPr/>
          <p:nvPr/>
        </p:nvSpPr>
        <p:spPr>
          <a:xfrm>
            <a:off x="2985370" y="181628"/>
            <a:ext cx="734860" cy="74529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EE6FC0-8672-8758-9A64-53610AFBF29D}"/>
              </a:ext>
            </a:extLst>
          </p:cNvPr>
          <p:cNvSpPr txBox="1"/>
          <p:nvPr/>
        </p:nvSpPr>
        <p:spPr>
          <a:xfrm>
            <a:off x="3008176" y="4342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SiO2</a:t>
            </a:r>
            <a:endParaRPr kumimoji="1" lang="ja-JP" altLang="en-US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FEE9F2-30D9-2A2D-C21F-4DC5C532A989}"/>
              </a:ext>
            </a:extLst>
          </p:cNvPr>
          <p:cNvSpPr/>
          <p:nvPr/>
        </p:nvSpPr>
        <p:spPr>
          <a:xfrm>
            <a:off x="7803714" y="226307"/>
            <a:ext cx="2482091" cy="745298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6F36AAA-670C-2BD7-F138-2D631766F996}"/>
              </a:ext>
            </a:extLst>
          </p:cNvPr>
          <p:cNvSpPr/>
          <p:nvPr/>
        </p:nvSpPr>
        <p:spPr>
          <a:xfrm>
            <a:off x="10262998" y="229547"/>
            <a:ext cx="960323" cy="74529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C098C-445C-90A5-1096-340F6A198072}"/>
              </a:ext>
            </a:extLst>
          </p:cNvPr>
          <p:cNvSpPr/>
          <p:nvPr/>
        </p:nvSpPr>
        <p:spPr>
          <a:xfrm>
            <a:off x="6830862" y="226307"/>
            <a:ext cx="1002080" cy="74529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7DA2331-6AAE-45BF-ACBF-BA739363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8" t="62383" r="43224" b="32902"/>
          <a:stretch/>
        </p:blipFill>
        <p:spPr>
          <a:xfrm>
            <a:off x="6900725" y="4410292"/>
            <a:ext cx="4384110" cy="87787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9A88DEA-8DC9-E220-057E-6BADBA021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87" t="44711" r="44578" b="37881"/>
          <a:stretch/>
        </p:blipFill>
        <p:spPr>
          <a:xfrm>
            <a:off x="6713951" y="1088967"/>
            <a:ext cx="4509370" cy="324132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2A0B7D-6278-5184-BD09-A2A10CC60CC1}"/>
              </a:ext>
            </a:extLst>
          </p:cNvPr>
          <p:cNvSpPr/>
          <p:nvPr/>
        </p:nvSpPr>
        <p:spPr>
          <a:xfrm>
            <a:off x="6538586" y="1179524"/>
            <a:ext cx="712054" cy="62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0114E33-24AA-031D-300B-2432A04EC62D}"/>
              </a:ext>
            </a:extLst>
          </p:cNvPr>
          <p:cNvSpPr/>
          <p:nvPr/>
        </p:nvSpPr>
        <p:spPr>
          <a:xfrm>
            <a:off x="6386028" y="3429000"/>
            <a:ext cx="712054" cy="62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2C73AC2-FEB4-55BA-07D9-5BDCED3AB7AF}"/>
              </a:ext>
            </a:extLst>
          </p:cNvPr>
          <p:cNvSpPr/>
          <p:nvPr/>
        </p:nvSpPr>
        <p:spPr>
          <a:xfrm>
            <a:off x="6182558" y="2438390"/>
            <a:ext cx="1068082" cy="341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649C334-EC08-9685-EF78-CDAAD520E746}"/>
              </a:ext>
            </a:extLst>
          </p:cNvPr>
          <p:cNvSpPr/>
          <p:nvPr/>
        </p:nvSpPr>
        <p:spPr>
          <a:xfrm>
            <a:off x="10736740" y="2605414"/>
            <a:ext cx="568970" cy="2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8C0BAE-34C9-3E92-DE1D-86D1975E9764}"/>
              </a:ext>
            </a:extLst>
          </p:cNvPr>
          <p:cNvSpPr txBox="1"/>
          <p:nvPr/>
        </p:nvSpPr>
        <p:spPr>
          <a:xfrm>
            <a:off x="6986198" y="4183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DBF4D0-2036-8617-11CC-8FBFFFD04725}"/>
              </a:ext>
            </a:extLst>
          </p:cNvPr>
          <p:cNvSpPr txBox="1"/>
          <p:nvPr/>
        </p:nvSpPr>
        <p:spPr>
          <a:xfrm>
            <a:off x="10456990" y="4342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46FD89-F7F6-A538-C899-39EB8F922FF8}"/>
              </a:ext>
            </a:extLst>
          </p:cNvPr>
          <p:cNvSpPr txBox="1"/>
          <p:nvPr/>
        </p:nvSpPr>
        <p:spPr>
          <a:xfrm>
            <a:off x="8471772" y="418350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n-Silicon</a:t>
            </a:r>
            <a:endParaRPr kumimoji="1" lang="ja-JP" altLang="en-US" sz="2000" b="1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E4F67C8-CCA7-CFE0-19E6-3A263B694BD9}"/>
              </a:ext>
            </a:extLst>
          </p:cNvPr>
          <p:cNvCxnSpPr/>
          <p:nvPr/>
        </p:nvCxnSpPr>
        <p:spPr>
          <a:xfrm>
            <a:off x="5473874" y="2750502"/>
            <a:ext cx="232984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C3C0507-B6EA-F550-2906-BE1D0A06AD69}"/>
              </a:ext>
            </a:extLst>
          </p:cNvPr>
          <p:cNvCxnSpPr>
            <a:cxnSpLocks/>
          </p:cNvCxnSpPr>
          <p:nvPr/>
        </p:nvCxnSpPr>
        <p:spPr>
          <a:xfrm>
            <a:off x="10278737" y="2733039"/>
            <a:ext cx="100283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19FBA8A7-5E58-8148-62DB-275E9EA31EFE}"/>
              </a:ext>
            </a:extLst>
          </p:cNvPr>
          <p:cNvCxnSpPr>
            <a:cxnSpLocks/>
          </p:cNvCxnSpPr>
          <p:nvPr/>
        </p:nvCxnSpPr>
        <p:spPr>
          <a:xfrm>
            <a:off x="2035480" y="2750502"/>
            <a:ext cx="168475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C518447-BA61-3ECA-80D4-5BBDC64DDEF6}"/>
              </a:ext>
            </a:extLst>
          </p:cNvPr>
          <p:cNvSpPr/>
          <p:nvPr/>
        </p:nvSpPr>
        <p:spPr>
          <a:xfrm>
            <a:off x="5799481" y="1315234"/>
            <a:ext cx="1129958" cy="2792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9273CBF-D0F0-F873-EE73-F4FBDDBF7A9A}"/>
              </a:ext>
            </a:extLst>
          </p:cNvPr>
          <p:cNvSpPr txBox="1"/>
          <p:nvPr/>
        </p:nvSpPr>
        <p:spPr>
          <a:xfrm>
            <a:off x="120848" y="-156669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FFD5EF8-E970-9ACB-1C32-B63C45530425}"/>
              </a:ext>
            </a:extLst>
          </p:cNvPr>
          <p:cNvCxnSpPr/>
          <p:nvPr/>
        </p:nvCxnSpPr>
        <p:spPr>
          <a:xfrm>
            <a:off x="270632" y="4873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37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33184C-F65D-5ACA-5777-F79CFD90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6" t="68121" r="24838" b="21462"/>
          <a:stretch/>
        </p:blipFill>
        <p:spPr>
          <a:xfrm>
            <a:off x="-1" y="5273457"/>
            <a:ext cx="11711837" cy="14029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D3415A-F2F7-8EFD-562B-C66ED482C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5" t="44627" r="56237" b="32902"/>
          <a:stretch/>
        </p:blipFill>
        <p:spPr>
          <a:xfrm>
            <a:off x="764088" y="1056156"/>
            <a:ext cx="5160723" cy="41839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99FD5E-5D12-ABAB-E6F1-9F478525A033}"/>
              </a:ext>
            </a:extLst>
          </p:cNvPr>
          <p:cNvSpPr/>
          <p:nvPr/>
        </p:nvSpPr>
        <p:spPr>
          <a:xfrm>
            <a:off x="3720230" y="181628"/>
            <a:ext cx="1640910" cy="745298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8557F4-9BE9-8841-1501-DD8276D1369D}"/>
              </a:ext>
            </a:extLst>
          </p:cNvPr>
          <p:cNvSpPr/>
          <p:nvPr/>
        </p:nvSpPr>
        <p:spPr>
          <a:xfrm>
            <a:off x="5361140" y="181628"/>
            <a:ext cx="734860" cy="74529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1154D8-E6C9-3E06-E7B8-AFF201249B71}"/>
              </a:ext>
            </a:extLst>
          </p:cNvPr>
          <p:cNvSpPr txBox="1"/>
          <p:nvPr/>
        </p:nvSpPr>
        <p:spPr>
          <a:xfrm>
            <a:off x="4251189" y="4776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BB1D4F-C85C-F9E5-807D-0351DAB6299C}"/>
              </a:ext>
            </a:extLst>
          </p:cNvPr>
          <p:cNvSpPr txBox="1"/>
          <p:nvPr/>
        </p:nvSpPr>
        <p:spPr>
          <a:xfrm>
            <a:off x="5383946" y="4342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SiO2</a:t>
            </a:r>
            <a:endParaRPr kumimoji="1" lang="ja-JP" altLang="en-US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BA4334-5A4A-216D-5E20-57FDA4D49EEA}"/>
              </a:ext>
            </a:extLst>
          </p:cNvPr>
          <p:cNvSpPr/>
          <p:nvPr/>
        </p:nvSpPr>
        <p:spPr>
          <a:xfrm>
            <a:off x="2985370" y="181628"/>
            <a:ext cx="734860" cy="74529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EE6FC0-8672-8758-9A64-53610AFBF29D}"/>
              </a:ext>
            </a:extLst>
          </p:cNvPr>
          <p:cNvSpPr txBox="1"/>
          <p:nvPr/>
        </p:nvSpPr>
        <p:spPr>
          <a:xfrm>
            <a:off x="3008176" y="4342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SiO2</a:t>
            </a:r>
            <a:endParaRPr kumimoji="1" lang="ja-JP" altLang="en-US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FEE9F2-30D9-2A2D-C21F-4DC5C532A989}"/>
              </a:ext>
            </a:extLst>
          </p:cNvPr>
          <p:cNvSpPr/>
          <p:nvPr/>
        </p:nvSpPr>
        <p:spPr>
          <a:xfrm>
            <a:off x="7803714" y="226307"/>
            <a:ext cx="2482091" cy="745298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6F36AAA-670C-2BD7-F138-2D631766F996}"/>
              </a:ext>
            </a:extLst>
          </p:cNvPr>
          <p:cNvSpPr/>
          <p:nvPr/>
        </p:nvSpPr>
        <p:spPr>
          <a:xfrm>
            <a:off x="10262998" y="229547"/>
            <a:ext cx="960323" cy="74529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C098C-445C-90A5-1096-340F6A198072}"/>
              </a:ext>
            </a:extLst>
          </p:cNvPr>
          <p:cNvSpPr/>
          <p:nvPr/>
        </p:nvSpPr>
        <p:spPr>
          <a:xfrm>
            <a:off x="6830862" y="226307"/>
            <a:ext cx="1002080" cy="74529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2A0B7D-6278-5184-BD09-A2A10CC60CC1}"/>
              </a:ext>
            </a:extLst>
          </p:cNvPr>
          <p:cNvSpPr/>
          <p:nvPr/>
        </p:nvSpPr>
        <p:spPr>
          <a:xfrm>
            <a:off x="6538586" y="1179524"/>
            <a:ext cx="712054" cy="62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0114E33-24AA-031D-300B-2432A04EC62D}"/>
              </a:ext>
            </a:extLst>
          </p:cNvPr>
          <p:cNvSpPr/>
          <p:nvPr/>
        </p:nvSpPr>
        <p:spPr>
          <a:xfrm>
            <a:off x="6386028" y="3429000"/>
            <a:ext cx="712054" cy="62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8C0BAE-34C9-3E92-DE1D-86D1975E9764}"/>
              </a:ext>
            </a:extLst>
          </p:cNvPr>
          <p:cNvSpPr txBox="1"/>
          <p:nvPr/>
        </p:nvSpPr>
        <p:spPr>
          <a:xfrm>
            <a:off x="6986198" y="4183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DBF4D0-2036-8617-11CC-8FBFFFD04725}"/>
              </a:ext>
            </a:extLst>
          </p:cNvPr>
          <p:cNvSpPr txBox="1"/>
          <p:nvPr/>
        </p:nvSpPr>
        <p:spPr>
          <a:xfrm>
            <a:off x="10456990" y="4342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金属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46FD89-F7F6-A538-C899-39EB8F922FF8}"/>
              </a:ext>
            </a:extLst>
          </p:cNvPr>
          <p:cNvSpPr txBox="1"/>
          <p:nvPr/>
        </p:nvSpPr>
        <p:spPr>
          <a:xfrm>
            <a:off x="8471772" y="418350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n-Silicon</a:t>
            </a:r>
            <a:endParaRPr kumimoji="1" lang="ja-JP" altLang="en-US" sz="2000" b="1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E4F67C8-CCA7-CFE0-19E6-3A263B694BD9}"/>
              </a:ext>
            </a:extLst>
          </p:cNvPr>
          <p:cNvCxnSpPr/>
          <p:nvPr/>
        </p:nvCxnSpPr>
        <p:spPr>
          <a:xfrm>
            <a:off x="5473874" y="2750502"/>
            <a:ext cx="232984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19FBA8A7-5E58-8148-62DB-275E9EA31EFE}"/>
              </a:ext>
            </a:extLst>
          </p:cNvPr>
          <p:cNvCxnSpPr>
            <a:cxnSpLocks/>
          </p:cNvCxnSpPr>
          <p:nvPr/>
        </p:nvCxnSpPr>
        <p:spPr>
          <a:xfrm>
            <a:off x="2035480" y="2750502"/>
            <a:ext cx="168475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>
            <a:extLst>
              <a:ext uri="{FF2B5EF4-FFF2-40B4-BE49-F238E27FC236}">
                <a16:creationId xmlns:a16="http://schemas.microsoft.com/office/drawing/2014/main" id="{D973BC74-CEB2-1274-26AC-C108EFE4E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43" t="62592" r="27488" b="32309"/>
          <a:stretch/>
        </p:blipFill>
        <p:spPr>
          <a:xfrm>
            <a:off x="6856058" y="4367669"/>
            <a:ext cx="4571854" cy="9600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F357869-F8A0-1FA2-3496-8AD1D190F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02" t="45799" r="30533" b="37303"/>
          <a:stretch/>
        </p:blipFill>
        <p:spPr>
          <a:xfrm>
            <a:off x="7098082" y="1472855"/>
            <a:ext cx="3638658" cy="2825965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88D185B-2CFF-B981-988B-C33086A77745}"/>
              </a:ext>
            </a:extLst>
          </p:cNvPr>
          <p:cNvSpPr/>
          <p:nvPr/>
        </p:nvSpPr>
        <p:spPr>
          <a:xfrm>
            <a:off x="10736740" y="2605414"/>
            <a:ext cx="568970" cy="2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7F586350-2E21-5876-D303-CF663F18FA86}"/>
              </a:ext>
            </a:extLst>
          </p:cNvPr>
          <p:cNvCxnSpPr/>
          <p:nvPr/>
        </p:nvCxnSpPr>
        <p:spPr>
          <a:xfrm>
            <a:off x="5473874" y="2750502"/>
            <a:ext cx="232984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E2491C9-B828-B7BE-8C3D-B8780D5E69B6}"/>
              </a:ext>
            </a:extLst>
          </p:cNvPr>
          <p:cNvCxnSpPr>
            <a:cxnSpLocks/>
          </p:cNvCxnSpPr>
          <p:nvPr/>
        </p:nvCxnSpPr>
        <p:spPr>
          <a:xfrm>
            <a:off x="10170453" y="2772695"/>
            <a:ext cx="100283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6A619FB-3395-AB90-0271-442A070D8F5F}"/>
              </a:ext>
            </a:extLst>
          </p:cNvPr>
          <p:cNvSpPr/>
          <p:nvPr/>
        </p:nvSpPr>
        <p:spPr>
          <a:xfrm>
            <a:off x="5799481" y="1315234"/>
            <a:ext cx="1129958" cy="2792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169FD89-5E7C-AC2C-F363-1848A32CECDB}"/>
              </a:ext>
            </a:extLst>
          </p:cNvPr>
          <p:cNvSpPr txBox="1"/>
          <p:nvPr/>
        </p:nvSpPr>
        <p:spPr>
          <a:xfrm>
            <a:off x="120848" y="-156669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899C9DD-5AA8-601E-0922-592AA15ABFF8}"/>
              </a:ext>
            </a:extLst>
          </p:cNvPr>
          <p:cNvCxnSpPr/>
          <p:nvPr/>
        </p:nvCxnSpPr>
        <p:spPr>
          <a:xfrm>
            <a:off x="270632" y="4873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35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33184C-F65D-5ACA-5777-F79CFD90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5" t="29405" r="23459" b="21462"/>
          <a:stretch/>
        </p:blipFill>
        <p:spPr>
          <a:xfrm>
            <a:off x="64717" y="120562"/>
            <a:ext cx="12062565" cy="66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C47C3-60F5-B596-45A2-C7AD2634CBE3}"/>
              </a:ext>
            </a:extLst>
          </p:cNvPr>
          <p:cNvSpPr txBox="1"/>
          <p:nvPr/>
        </p:nvSpPr>
        <p:spPr>
          <a:xfrm>
            <a:off x="617096" y="1249102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半導体とは？</a:t>
            </a:r>
            <a:endParaRPr kumimoji="1" lang="en-US" altLang="ja-JP" sz="3200" b="1" dirty="0"/>
          </a:p>
          <a:p>
            <a:endParaRPr kumimoji="1" lang="ja-JP" altLang="en-US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2F706A-F294-3184-2951-B5C74E37A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1" t="46801" r="20429" b="24847"/>
          <a:stretch/>
        </p:blipFill>
        <p:spPr>
          <a:xfrm>
            <a:off x="5048962" y="829523"/>
            <a:ext cx="7021446" cy="1744454"/>
          </a:xfrm>
          <a:prstGeom prst="rect">
            <a:avLst/>
          </a:prstGeom>
        </p:spPr>
      </p:pic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DE7B0D36-A54A-65BE-BBE5-40241476E27F}"/>
              </a:ext>
            </a:extLst>
          </p:cNvPr>
          <p:cNvCxnSpPr>
            <a:cxnSpLocks/>
          </p:cNvCxnSpPr>
          <p:nvPr/>
        </p:nvCxnSpPr>
        <p:spPr>
          <a:xfrm flipV="1">
            <a:off x="1228174" y="3399180"/>
            <a:ext cx="0" cy="2752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矢印コネクタ 156">
            <a:extLst>
              <a:ext uri="{FF2B5EF4-FFF2-40B4-BE49-F238E27FC236}">
                <a16:creationId xmlns:a16="http://schemas.microsoft.com/office/drawing/2014/main" id="{142DA4E2-44FE-A7AC-B7E6-C641AAD474C7}"/>
              </a:ext>
            </a:extLst>
          </p:cNvPr>
          <p:cNvCxnSpPr>
            <a:cxnSpLocks/>
          </p:cNvCxnSpPr>
          <p:nvPr/>
        </p:nvCxnSpPr>
        <p:spPr>
          <a:xfrm>
            <a:off x="614245" y="5597703"/>
            <a:ext cx="34262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689B2458-4ECD-5292-8B6E-5F85DEAC8C9A}"/>
              </a:ext>
            </a:extLst>
          </p:cNvPr>
          <p:cNvSpPr txBox="1"/>
          <p:nvPr/>
        </p:nvSpPr>
        <p:spPr>
          <a:xfrm>
            <a:off x="3272415" y="4988463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 err="1"/>
              <a:t>V</a:t>
            </a:r>
            <a:r>
              <a:rPr kumimoji="1" lang="en-US" altLang="ja-JP" sz="2400" b="1" dirty="0" err="1"/>
              <a:t>d</a:t>
            </a:r>
            <a:r>
              <a:rPr kumimoji="1" lang="en-US" altLang="ja-JP" sz="2400" b="1" dirty="0"/>
              <a:t>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0127CDB2-F903-8258-4FCF-FB9C26290379}"/>
              </a:ext>
            </a:extLst>
          </p:cNvPr>
          <p:cNvCxnSpPr>
            <a:cxnSpLocks/>
          </p:cNvCxnSpPr>
          <p:nvPr/>
        </p:nvCxnSpPr>
        <p:spPr>
          <a:xfrm flipV="1">
            <a:off x="763673" y="4103554"/>
            <a:ext cx="2747384" cy="18110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楕円 159">
            <a:extLst>
              <a:ext uri="{FF2B5EF4-FFF2-40B4-BE49-F238E27FC236}">
                <a16:creationId xmlns:a16="http://schemas.microsoft.com/office/drawing/2014/main" id="{88033DA9-5592-6E8E-EB5B-9355E2C741C0}"/>
              </a:ext>
            </a:extLst>
          </p:cNvPr>
          <p:cNvSpPr/>
          <p:nvPr/>
        </p:nvSpPr>
        <p:spPr>
          <a:xfrm>
            <a:off x="1099119" y="5466898"/>
            <a:ext cx="279655" cy="19219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D35486A5-B4A6-63F4-6E9F-D760ACF2B820}"/>
              </a:ext>
            </a:extLst>
          </p:cNvPr>
          <p:cNvSpPr txBox="1"/>
          <p:nvPr/>
        </p:nvSpPr>
        <p:spPr>
          <a:xfrm>
            <a:off x="707333" y="5136038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B098E360-B941-9ED9-2B8A-70071F56F696}"/>
              </a:ext>
            </a:extLst>
          </p:cNvPr>
          <p:cNvSpPr txBox="1"/>
          <p:nvPr/>
        </p:nvSpPr>
        <p:spPr>
          <a:xfrm>
            <a:off x="1378774" y="3106792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d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4D962391-709C-E83B-B210-473A67161155}"/>
              </a:ext>
            </a:extLst>
          </p:cNvPr>
          <p:cNvSpPr txBox="1"/>
          <p:nvPr/>
        </p:nvSpPr>
        <p:spPr>
          <a:xfrm>
            <a:off x="609893" y="2229718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d</a:t>
            </a:r>
            <a:endParaRPr lang="ja-JP" altLang="en-US" sz="2400" dirty="0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48A01BDD-6038-1B33-5091-5A4A7881D9B7}"/>
              </a:ext>
            </a:extLst>
          </p:cNvPr>
          <p:cNvSpPr txBox="1"/>
          <p:nvPr/>
        </p:nvSpPr>
        <p:spPr>
          <a:xfrm>
            <a:off x="1157397" y="2203491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=  </a:t>
            </a:r>
            <a:r>
              <a:rPr kumimoji="1" lang="en-US" altLang="ja-JP" b="1" dirty="0"/>
              <a:t>   </a:t>
            </a:r>
            <a:endParaRPr kumimoji="1" lang="ja-JP" altLang="en-US" b="1" dirty="0"/>
          </a:p>
        </p:txBody>
      </p: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891F1918-F864-18A5-00B8-1CB80C9B3218}"/>
              </a:ext>
            </a:extLst>
          </p:cNvPr>
          <p:cNvCxnSpPr>
            <a:cxnSpLocks/>
          </p:cNvCxnSpPr>
          <p:nvPr/>
        </p:nvCxnSpPr>
        <p:spPr>
          <a:xfrm>
            <a:off x="1672968" y="2490353"/>
            <a:ext cx="816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81B205DE-0B88-5128-DA6D-C3099BAB58E9}"/>
              </a:ext>
            </a:extLst>
          </p:cNvPr>
          <p:cNvSpPr txBox="1"/>
          <p:nvPr/>
        </p:nvSpPr>
        <p:spPr>
          <a:xfrm>
            <a:off x="1800154" y="2553705"/>
            <a:ext cx="744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/>
              <a:t>R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0EAA5793-DC64-D353-D314-ACB3F9779271}"/>
              </a:ext>
            </a:extLst>
          </p:cNvPr>
          <p:cNvSpPr txBox="1"/>
          <p:nvPr/>
        </p:nvSpPr>
        <p:spPr>
          <a:xfrm>
            <a:off x="1759423" y="1896344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 err="1"/>
              <a:t>V</a:t>
            </a:r>
            <a:r>
              <a:rPr kumimoji="1" lang="en-US" altLang="ja-JP" sz="2400" b="1" dirty="0" err="1"/>
              <a:t>d</a:t>
            </a:r>
            <a:endParaRPr lang="ja-JP" altLang="en-US" sz="2400" dirty="0"/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094C88E-BC54-502D-098B-C855FAD543EB}"/>
              </a:ext>
            </a:extLst>
          </p:cNvPr>
          <p:cNvSpPr txBox="1"/>
          <p:nvPr/>
        </p:nvSpPr>
        <p:spPr>
          <a:xfrm>
            <a:off x="2473363" y="2289392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（</a:t>
            </a:r>
            <a:r>
              <a:rPr lang="en-US" altLang="ja-JP" sz="2400" b="1" dirty="0"/>
              <a:t>Ohm</a:t>
            </a:r>
            <a:r>
              <a:rPr lang="ja-JP" altLang="en-US" sz="2400" b="1" dirty="0"/>
              <a:t>の法則）</a:t>
            </a:r>
            <a:endParaRPr kumimoji="1" lang="ja-JP" altLang="en-US" sz="2400" b="1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518F830-03FA-B993-1B06-B96AF11F4292}"/>
              </a:ext>
            </a:extLst>
          </p:cNvPr>
          <p:cNvSpPr txBox="1"/>
          <p:nvPr/>
        </p:nvSpPr>
        <p:spPr>
          <a:xfrm>
            <a:off x="4687872" y="2714704"/>
            <a:ext cx="76220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●</a:t>
            </a:r>
            <a:r>
              <a:rPr lang="en-US" altLang="ja-JP" sz="3200" b="1" dirty="0"/>
              <a:t>P-type </a:t>
            </a:r>
            <a:r>
              <a:rPr lang="ja-JP" altLang="en-US" sz="3200" b="1" dirty="0"/>
              <a:t>半導体とは？</a:t>
            </a:r>
            <a:endParaRPr lang="en-US" altLang="ja-JP" sz="3200" b="1" dirty="0"/>
          </a:p>
          <a:p>
            <a:r>
              <a:rPr lang="ja-JP" altLang="en-US" sz="3200" b="1" dirty="0"/>
              <a:t>　</a:t>
            </a:r>
            <a:r>
              <a:rPr lang="ja-JP" altLang="en-US" b="1" dirty="0"/>
              <a:t>ボロン原子</a:t>
            </a:r>
            <a:r>
              <a:rPr lang="en-US" altLang="ja-JP" b="1" dirty="0"/>
              <a:t>(B)</a:t>
            </a:r>
            <a:r>
              <a:rPr lang="ja-JP" altLang="en-US" b="1" dirty="0"/>
              <a:t>を少量混ぜて、</a:t>
            </a:r>
            <a:r>
              <a:rPr lang="en-US" altLang="ja-JP" b="1" dirty="0"/>
              <a:t>Silicon</a:t>
            </a:r>
            <a:r>
              <a:rPr lang="ja-JP" altLang="en-US" b="1" dirty="0"/>
              <a:t>結晶を造ると抵抗値が下がる。</a:t>
            </a:r>
            <a:endParaRPr lang="en-US" altLang="ja-JP" b="1" dirty="0"/>
          </a:p>
          <a:p>
            <a:r>
              <a:rPr lang="ja-JP" altLang="en-US" b="1" dirty="0"/>
              <a:t>　　電流の正体は、正（</a:t>
            </a:r>
            <a:r>
              <a:rPr lang="en-US" altLang="ja-JP" b="1" dirty="0"/>
              <a:t>Positive)</a:t>
            </a:r>
            <a:r>
              <a:rPr lang="ja-JP" altLang="en-US" b="1" dirty="0"/>
              <a:t>の電荷を持った粒子である。</a:t>
            </a:r>
            <a:endParaRPr lang="en-US" altLang="ja-JP" b="1" dirty="0"/>
          </a:p>
          <a:p>
            <a:endParaRPr kumimoji="1" lang="ja-JP" altLang="en-US" sz="4000" b="1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5FDF20D-F50E-EF86-EAFF-40F47CAB2F6E}"/>
              </a:ext>
            </a:extLst>
          </p:cNvPr>
          <p:cNvSpPr txBox="1"/>
          <p:nvPr/>
        </p:nvSpPr>
        <p:spPr>
          <a:xfrm>
            <a:off x="4627075" y="4691299"/>
            <a:ext cx="7743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●</a:t>
            </a:r>
            <a:r>
              <a:rPr lang="en-US" altLang="ja-JP" sz="3200" b="1" dirty="0"/>
              <a:t>N-type </a:t>
            </a:r>
            <a:r>
              <a:rPr lang="ja-JP" altLang="en-US" sz="3200" b="1" dirty="0"/>
              <a:t>半導体とは？</a:t>
            </a:r>
            <a:endParaRPr lang="en-US" altLang="ja-JP" sz="3200" b="1" dirty="0"/>
          </a:p>
          <a:p>
            <a:r>
              <a:rPr lang="ja-JP" altLang="en-US" sz="3200" b="1" dirty="0"/>
              <a:t>　</a:t>
            </a:r>
            <a:r>
              <a:rPr lang="ja-JP" altLang="en-US" b="1" dirty="0"/>
              <a:t>リン原子（</a:t>
            </a:r>
            <a:r>
              <a:rPr lang="en-US" altLang="ja-JP" b="1" dirty="0"/>
              <a:t>P)</a:t>
            </a:r>
            <a:r>
              <a:rPr lang="ja-JP" altLang="en-US" b="1" dirty="0"/>
              <a:t>を少量混ぜて、</a:t>
            </a:r>
            <a:r>
              <a:rPr lang="en-US" altLang="ja-JP" b="1" dirty="0"/>
              <a:t>Silicon</a:t>
            </a:r>
            <a:r>
              <a:rPr lang="ja-JP" altLang="en-US" b="1" dirty="0"/>
              <a:t>結晶を造ると抵抗値が下がる。</a:t>
            </a:r>
            <a:endParaRPr lang="en-US" altLang="ja-JP" b="1" dirty="0"/>
          </a:p>
          <a:p>
            <a:r>
              <a:rPr lang="ja-JP" altLang="en-US" b="1" dirty="0"/>
              <a:t>　　電流の正体は、負（</a:t>
            </a:r>
            <a:r>
              <a:rPr lang="en-US" altLang="ja-JP" b="1" dirty="0"/>
              <a:t>Negative)</a:t>
            </a:r>
            <a:r>
              <a:rPr lang="ja-JP" altLang="en-US" b="1" dirty="0"/>
              <a:t>の電荷を持った粒子</a:t>
            </a:r>
            <a:r>
              <a:rPr lang="en-US" altLang="ja-JP" b="1" dirty="0"/>
              <a:t>(</a:t>
            </a:r>
            <a:r>
              <a:rPr lang="ja-JP" altLang="en-US" b="1" dirty="0"/>
              <a:t>電子）である。</a:t>
            </a:r>
            <a:endParaRPr lang="en-US" altLang="ja-JP" b="1" dirty="0"/>
          </a:p>
          <a:p>
            <a:endParaRPr lang="en-US" altLang="ja-JP" b="1" dirty="0"/>
          </a:p>
          <a:p>
            <a:endParaRPr kumimoji="1" lang="ja-JP" altLang="en-US" sz="4000" b="1" dirty="0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DC16A97C-96AE-188A-B6CF-AAEC27A1C02A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F6326A8-D412-734B-69E8-3BE5F42D649E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60DF775-F164-D723-ECC1-E9EA773D2C69}"/>
              </a:ext>
            </a:extLst>
          </p:cNvPr>
          <p:cNvCxnSpPr>
            <a:cxnSpLocks/>
          </p:cNvCxnSpPr>
          <p:nvPr/>
        </p:nvCxnSpPr>
        <p:spPr>
          <a:xfrm>
            <a:off x="626227" y="1014609"/>
            <a:ext cx="22078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009CA3F-6988-F034-EC56-9E0675680789}"/>
              </a:ext>
            </a:extLst>
          </p:cNvPr>
          <p:cNvSpPr txBox="1"/>
          <p:nvPr/>
        </p:nvSpPr>
        <p:spPr>
          <a:xfrm>
            <a:off x="585267" y="372728"/>
            <a:ext cx="237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1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C142BA-4222-B975-19C0-02D83B11F6EC}"/>
              </a:ext>
            </a:extLst>
          </p:cNvPr>
          <p:cNvSpPr/>
          <p:nvPr/>
        </p:nvSpPr>
        <p:spPr>
          <a:xfrm>
            <a:off x="1017875" y="3312257"/>
            <a:ext cx="2517400" cy="898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5ED32C1-A4E4-D81C-9838-0E0329EAD7CF}"/>
              </a:ext>
            </a:extLst>
          </p:cNvPr>
          <p:cNvCxnSpPr>
            <a:cxnSpLocks/>
          </p:cNvCxnSpPr>
          <p:nvPr/>
        </p:nvCxnSpPr>
        <p:spPr>
          <a:xfrm>
            <a:off x="523202" y="2804977"/>
            <a:ext cx="494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5CBE425-0884-BF26-BB3F-2EE6208259A7}"/>
              </a:ext>
            </a:extLst>
          </p:cNvPr>
          <p:cNvCxnSpPr>
            <a:cxnSpLocks/>
          </p:cNvCxnSpPr>
          <p:nvPr/>
        </p:nvCxnSpPr>
        <p:spPr>
          <a:xfrm>
            <a:off x="1017876" y="2829717"/>
            <a:ext cx="0" cy="1381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E3FF8AC-1DF1-7F8B-E90C-8F95D21ABF34}"/>
              </a:ext>
            </a:extLst>
          </p:cNvPr>
          <p:cNvCxnSpPr>
            <a:cxnSpLocks/>
          </p:cNvCxnSpPr>
          <p:nvPr/>
        </p:nvCxnSpPr>
        <p:spPr>
          <a:xfrm flipV="1">
            <a:off x="3538723" y="2800810"/>
            <a:ext cx="649465" cy="78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95B2FE1-5136-9023-D9FC-34A0F746AD70}"/>
              </a:ext>
            </a:extLst>
          </p:cNvPr>
          <p:cNvCxnSpPr>
            <a:cxnSpLocks/>
          </p:cNvCxnSpPr>
          <p:nvPr/>
        </p:nvCxnSpPr>
        <p:spPr>
          <a:xfrm flipH="1" flipV="1">
            <a:off x="1017876" y="4200392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9888306-2D50-5EDB-70D7-3E822DEEEA27}"/>
              </a:ext>
            </a:extLst>
          </p:cNvPr>
          <p:cNvCxnSpPr>
            <a:cxnSpLocks/>
          </p:cNvCxnSpPr>
          <p:nvPr/>
        </p:nvCxnSpPr>
        <p:spPr>
          <a:xfrm flipH="1" flipV="1">
            <a:off x="1017875" y="3311904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矢印: 下 37">
            <a:extLst>
              <a:ext uri="{FF2B5EF4-FFF2-40B4-BE49-F238E27FC236}">
                <a16:creationId xmlns:a16="http://schemas.microsoft.com/office/drawing/2014/main" id="{83786CA5-1C7D-0D8D-2764-0C82B6C6C997}"/>
              </a:ext>
            </a:extLst>
          </p:cNvPr>
          <p:cNvSpPr/>
          <p:nvPr/>
        </p:nvSpPr>
        <p:spPr>
          <a:xfrm rot="19923831">
            <a:off x="1354733" y="2336253"/>
            <a:ext cx="254503" cy="97956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F3615DB-31BE-AB03-1D6A-53908B396656}"/>
              </a:ext>
            </a:extLst>
          </p:cNvPr>
          <p:cNvSpPr txBox="1"/>
          <p:nvPr/>
        </p:nvSpPr>
        <p:spPr>
          <a:xfrm>
            <a:off x="827907" y="1980972"/>
            <a:ext cx="93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Light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B2ADC95-72F2-488D-1716-4AF8E1ECBD15}"/>
              </a:ext>
            </a:extLst>
          </p:cNvPr>
          <p:cNvCxnSpPr/>
          <p:nvPr/>
        </p:nvCxnSpPr>
        <p:spPr>
          <a:xfrm flipV="1">
            <a:off x="1946092" y="2670501"/>
            <a:ext cx="508288" cy="565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205F05A-DF70-3CFD-86AF-8FA6798CCE0E}"/>
              </a:ext>
            </a:extLst>
          </p:cNvPr>
          <p:cNvSpPr txBox="1"/>
          <p:nvPr/>
        </p:nvSpPr>
        <p:spPr>
          <a:xfrm>
            <a:off x="2335110" y="229598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DC46BB34-EFAC-64CD-2D7B-884D8B13A5C3}"/>
              </a:ext>
            </a:extLst>
          </p:cNvPr>
          <p:cNvSpPr/>
          <p:nvPr/>
        </p:nvSpPr>
        <p:spPr>
          <a:xfrm>
            <a:off x="1689459" y="3359262"/>
            <a:ext cx="268814" cy="2461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BCE0D0C-4C90-6F94-240B-B4C9E13A2109}"/>
              </a:ext>
            </a:extLst>
          </p:cNvPr>
          <p:cNvSpPr txBox="1"/>
          <p:nvPr/>
        </p:nvSpPr>
        <p:spPr>
          <a:xfrm>
            <a:off x="1637030" y="3385029"/>
            <a:ext cx="858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1" dirty="0">
                <a:solidFill>
                  <a:srgbClr val="FF0000"/>
                </a:solidFill>
              </a:rPr>
              <a:t>Al+</a:t>
            </a:r>
            <a:endParaRPr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D8B5988-A1CA-7073-86CD-240B756D8F6A}"/>
              </a:ext>
            </a:extLst>
          </p:cNvPr>
          <p:cNvSpPr txBox="1"/>
          <p:nvPr/>
        </p:nvSpPr>
        <p:spPr>
          <a:xfrm>
            <a:off x="1585765" y="3794694"/>
            <a:ext cx="1781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アルミ金属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7E01D9E2-379E-6C18-AE5C-DC172592D946}"/>
              </a:ext>
            </a:extLst>
          </p:cNvPr>
          <p:cNvCxnSpPr/>
          <p:nvPr/>
        </p:nvCxnSpPr>
        <p:spPr>
          <a:xfrm>
            <a:off x="617096" y="6182916"/>
            <a:ext cx="305549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8FA7291F-CEC6-19D5-3893-CE633087C437}"/>
              </a:ext>
            </a:extLst>
          </p:cNvPr>
          <p:cNvCxnSpPr>
            <a:cxnSpLocks/>
          </p:cNvCxnSpPr>
          <p:nvPr/>
        </p:nvCxnSpPr>
        <p:spPr>
          <a:xfrm flipV="1">
            <a:off x="973850" y="4689790"/>
            <a:ext cx="0" cy="17545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D3B12997-1755-1452-58D4-CAE8B3932DD7}"/>
              </a:ext>
            </a:extLst>
          </p:cNvPr>
          <p:cNvCxnSpPr>
            <a:cxnSpLocks/>
          </p:cNvCxnSpPr>
          <p:nvPr/>
        </p:nvCxnSpPr>
        <p:spPr>
          <a:xfrm flipV="1">
            <a:off x="1349617" y="4716782"/>
            <a:ext cx="1617657" cy="14750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C9478ED-1039-F97C-38C0-1E5C3F975E35}"/>
              </a:ext>
            </a:extLst>
          </p:cNvPr>
          <p:cNvCxnSpPr>
            <a:cxnSpLocks/>
          </p:cNvCxnSpPr>
          <p:nvPr/>
        </p:nvCxnSpPr>
        <p:spPr>
          <a:xfrm flipH="1" flipV="1">
            <a:off x="3488261" y="3315134"/>
            <a:ext cx="709343" cy="722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F7184531-53CB-E0C1-C6EE-1352AEE292AC}"/>
              </a:ext>
            </a:extLst>
          </p:cNvPr>
          <p:cNvCxnSpPr>
            <a:cxnSpLocks/>
          </p:cNvCxnSpPr>
          <p:nvPr/>
        </p:nvCxnSpPr>
        <p:spPr>
          <a:xfrm>
            <a:off x="3896564" y="2295984"/>
            <a:ext cx="0" cy="54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4D16279C-0301-28BD-B832-60C915B491C9}"/>
              </a:ext>
            </a:extLst>
          </p:cNvPr>
          <p:cNvCxnSpPr>
            <a:cxnSpLocks/>
          </p:cNvCxnSpPr>
          <p:nvPr/>
        </p:nvCxnSpPr>
        <p:spPr>
          <a:xfrm flipH="1" flipV="1">
            <a:off x="3896564" y="3294520"/>
            <a:ext cx="17807" cy="591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7959B14F-E7FC-48DB-5378-DE8A2876467F}"/>
              </a:ext>
            </a:extLst>
          </p:cNvPr>
          <p:cNvSpPr txBox="1"/>
          <p:nvPr/>
        </p:nvSpPr>
        <p:spPr>
          <a:xfrm>
            <a:off x="3729151" y="2910931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7039AAE-33F3-262F-1135-D8032ED16A9F}"/>
              </a:ext>
            </a:extLst>
          </p:cNvPr>
          <p:cNvSpPr txBox="1"/>
          <p:nvPr/>
        </p:nvSpPr>
        <p:spPr>
          <a:xfrm>
            <a:off x="1201620" y="6182915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33FA3B4-C347-C6DB-495D-87C1AB694C2E}"/>
              </a:ext>
            </a:extLst>
          </p:cNvPr>
          <p:cNvSpPr txBox="1"/>
          <p:nvPr/>
        </p:nvSpPr>
        <p:spPr>
          <a:xfrm>
            <a:off x="3615012" y="5952083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911BD537-455B-855D-5F7C-8CFE5961E8F6}"/>
              </a:ext>
            </a:extLst>
          </p:cNvPr>
          <p:cNvCxnSpPr/>
          <p:nvPr/>
        </p:nvCxnSpPr>
        <p:spPr>
          <a:xfrm>
            <a:off x="3758007" y="6048345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8167C038-68DA-E625-6237-95554B158934}"/>
              </a:ext>
            </a:extLst>
          </p:cNvPr>
          <p:cNvCxnSpPr>
            <a:cxnSpLocks/>
          </p:cNvCxnSpPr>
          <p:nvPr/>
        </p:nvCxnSpPr>
        <p:spPr>
          <a:xfrm flipV="1">
            <a:off x="3830935" y="5952083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90F3B243-7D24-F980-E1D9-3F89F858AB9F}"/>
              </a:ext>
            </a:extLst>
          </p:cNvPr>
          <p:cNvSpPr txBox="1"/>
          <p:nvPr/>
        </p:nvSpPr>
        <p:spPr>
          <a:xfrm>
            <a:off x="1110737" y="4487209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16CC7D4C-6F77-172F-36A6-521D57640A84}"/>
              </a:ext>
            </a:extLst>
          </p:cNvPr>
          <p:cNvCxnSpPr>
            <a:cxnSpLocks/>
          </p:cNvCxnSpPr>
          <p:nvPr/>
        </p:nvCxnSpPr>
        <p:spPr>
          <a:xfrm>
            <a:off x="1183364" y="4782582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E90023C-D3C8-3909-E263-53E4ACE15D26}"/>
              </a:ext>
            </a:extLst>
          </p:cNvPr>
          <p:cNvSpPr txBox="1"/>
          <p:nvPr/>
        </p:nvSpPr>
        <p:spPr>
          <a:xfrm>
            <a:off x="1507111" y="44305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B32D2C3-160F-5E72-169D-E2AC8C37DA78}"/>
              </a:ext>
            </a:extLst>
          </p:cNvPr>
          <p:cNvSpPr txBox="1"/>
          <p:nvPr/>
        </p:nvSpPr>
        <p:spPr>
          <a:xfrm>
            <a:off x="1226113" y="474235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EC6C94A3-344B-AC1B-C4DA-F950EF6B05ED}"/>
              </a:ext>
            </a:extLst>
          </p:cNvPr>
          <p:cNvSpPr txBox="1"/>
          <p:nvPr/>
        </p:nvSpPr>
        <p:spPr>
          <a:xfrm>
            <a:off x="2331494" y="5321463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5336A2CF-0F0B-D3C5-A8B6-C2E1739FA531}"/>
              </a:ext>
            </a:extLst>
          </p:cNvPr>
          <p:cNvCxnSpPr>
            <a:cxnSpLocks/>
          </p:cNvCxnSpPr>
          <p:nvPr/>
        </p:nvCxnSpPr>
        <p:spPr>
          <a:xfrm>
            <a:off x="2404121" y="5616836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86BCEB4-D19E-993C-F86A-90D88B876F39}"/>
              </a:ext>
            </a:extLst>
          </p:cNvPr>
          <p:cNvSpPr txBox="1"/>
          <p:nvPr/>
        </p:nvSpPr>
        <p:spPr>
          <a:xfrm>
            <a:off x="2727868" y="526479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0FAAC52-506C-7ECE-845E-B23683664CF1}"/>
              </a:ext>
            </a:extLst>
          </p:cNvPr>
          <p:cNvSpPr txBox="1"/>
          <p:nvPr/>
        </p:nvSpPr>
        <p:spPr>
          <a:xfrm>
            <a:off x="2446870" y="557661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CEF3E764-1D7F-32C4-1BA0-48A4E6D4BDF2}"/>
              </a:ext>
            </a:extLst>
          </p:cNvPr>
          <p:cNvSpPr txBox="1"/>
          <p:nvPr/>
        </p:nvSpPr>
        <p:spPr>
          <a:xfrm>
            <a:off x="2916240" y="5323027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=  </a:t>
            </a:r>
            <a:r>
              <a:rPr kumimoji="1" lang="en-US" altLang="ja-JP" b="1" dirty="0"/>
              <a:t>   </a:t>
            </a:r>
            <a:endParaRPr kumimoji="1" lang="ja-JP" altLang="en-US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3451A76-970C-C4F2-8DDC-9D10A16A7E83}"/>
              </a:ext>
            </a:extLst>
          </p:cNvPr>
          <p:cNvSpPr txBox="1"/>
          <p:nvPr/>
        </p:nvSpPr>
        <p:spPr>
          <a:xfrm>
            <a:off x="3296481" y="5411842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A698DDE0-679B-B4F0-8D93-60FDC5DD74A2}"/>
              </a:ext>
            </a:extLst>
          </p:cNvPr>
          <p:cNvCxnSpPr/>
          <p:nvPr/>
        </p:nvCxnSpPr>
        <p:spPr>
          <a:xfrm>
            <a:off x="3439476" y="5508104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8385BC6-04E4-46D0-B35A-E0AD50A3BFB1}"/>
              </a:ext>
            </a:extLst>
          </p:cNvPr>
          <p:cNvCxnSpPr>
            <a:cxnSpLocks/>
          </p:cNvCxnSpPr>
          <p:nvPr/>
        </p:nvCxnSpPr>
        <p:spPr>
          <a:xfrm flipV="1">
            <a:off x="3512404" y="5411842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B9B0CF5F-AD27-37BF-A026-1E3805066F17}"/>
              </a:ext>
            </a:extLst>
          </p:cNvPr>
          <p:cNvCxnSpPr/>
          <p:nvPr/>
        </p:nvCxnSpPr>
        <p:spPr>
          <a:xfrm>
            <a:off x="3930259" y="5590035"/>
            <a:ext cx="238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2F351528-C490-3F0E-DC67-686386E82168}"/>
              </a:ext>
            </a:extLst>
          </p:cNvPr>
          <p:cNvSpPr txBox="1"/>
          <p:nvPr/>
        </p:nvSpPr>
        <p:spPr>
          <a:xfrm>
            <a:off x="4210126" y="5431102"/>
            <a:ext cx="744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/>
              <a:t>W</a:t>
            </a: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A3EDB9C-BC67-7695-FA8C-32D1E8CBA59F}"/>
              </a:ext>
            </a:extLst>
          </p:cNvPr>
          <p:cNvSpPr txBox="1"/>
          <p:nvPr/>
        </p:nvSpPr>
        <p:spPr>
          <a:xfrm>
            <a:off x="641501" y="6152920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0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D979165A-1955-811B-693F-ADB51DF1391A}"/>
              </a:ext>
            </a:extLst>
          </p:cNvPr>
          <p:cNvSpPr txBox="1"/>
          <p:nvPr/>
        </p:nvSpPr>
        <p:spPr>
          <a:xfrm>
            <a:off x="1547766" y="1953688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979F1DD5-BFC0-64BE-56AF-8DCCBE5C2DF2}"/>
              </a:ext>
            </a:extLst>
          </p:cNvPr>
          <p:cNvCxnSpPr/>
          <p:nvPr/>
        </p:nvCxnSpPr>
        <p:spPr>
          <a:xfrm>
            <a:off x="1690761" y="2049950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940C8501-4ADC-BE38-F6E7-085CAF312579}"/>
              </a:ext>
            </a:extLst>
          </p:cNvPr>
          <p:cNvCxnSpPr>
            <a:cxnSpLocks/>
          </p:cNvCxnSpPr>
          <p:nvPr/>
        </p:nvCxnSpPr>
        <p:spPr>
          <a:xfrm flipV="1">
            <a:off x="1763689" y="1953688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85EF1C3-AA78-3FF7-1923-0E43AD51B419}"/>
              </a:ext>
            </a:extLst>
          </p:cNvPr>
          <p:cNvSpPr txBox="1"/>
          <p:nvPr/>
        </p:nvSpPr>
        <p:spPr>
          <a:xfrm>
            <a:off x="2852616" y="2284626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953D41FE-D278-5E7B-CA1F-23B70409E10B}"/>
              </a:ext>
            </a:extLst>
          </p:cNvPr>
          <p:cNvCxnSpPr>
            <a:cxnSpLocks/>
          </p:cNvCxnSpPr>
          <p:nvPr/>
        </p:nvCxnSpPr>
        <p:spPr>
          <a:xfrm>
            <a:off x="2925243" y="2579999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C001755-93C2-2824-3EDD-306634DA3B02}"/>
              </a:ext>
            </a:extLst>
          </p:cNvPr>
          <p:cNvSpPr txBox="1"/>
          <p:nvPr/>
        </p:nvSpPr>
        <p:spPr>
          <a:xfrm>
            <a:off x="3248990" y="222796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1FFF517-DF4C-FEC1-9AAA-AD9E1B64AB01}"/>
              </a:ext>
            </a:extLst>
          </p:cNvPr>
          <p:cNvSpPr txBox="1"/>
          <p:nvPr/>
        </p:nvSpPr>
        <p:spPr>
          <a:xfrm>
            <a:off x="2967992" y="25397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2E7FEE70-C85A-2D61-1E43-9AE38FABA062}"/>
              </a:ext>
            </a:extLst>
          </p:cNvPr>
          <p:cNvCxnSpPr>
            <a:cxnSpLocks/>
          </p:cNvCxnSpPr>
          <p:nvPr/>
        </p:nvCxnSpPr>
        <p:spPr>
          <a:xfrm>
            <a:off x="3535275" y="2804977"/>
            <a:ext cx="0" cy="14235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AADE1C4-94EC-99D4-1037-665E1064B16E}"/>
              </a:ext>
            </a:extLst>
          </p:cNvPr>
          <p:cNvSpPr/>
          <p:nvPr/>
        </p:nvSpPr>
        <p:spPr>
          <a:xfrm>
            <a:off x="7631395" y="846696"/>
            <a:ext cx="1457325" cy="13812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07A75F7-0C11-588E-987F-947F000B6399}"/>
              </a:ext>
            </a:extLst>
          </p:cNvPr>
          <p:cNvSpPr/>
          <p:nvPr/>
        </p:nvSpPr>
        <p:spPr>
          <a:xfrm>
            <a:off x="6183486" y="84482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30610AE4-39FF-BDB3-DF32-478D9D6363DE}"/>
              </a:ext>
            </a:extLst>
          </p:cNvPr>
          <p:cNvSpPr/>
          <p:nvPr/>
        </p:nvSpPr>
        <p:spPr>
          <a:xfrm>
            <a:off x="9107956" y="84482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FD8A7FF-007C-2EE7-5226-EE6FC8EDE1FF}"/>
              </a:ext>
            </a:extLst>
          </p:cNvPr>
          <p:cNvSpPr txBox="1"/>
          <p:nvPr/>
        </p:nvSpPr>
        <p:spPr>
          <a:xfrm>
            <a:off x="6280244" y="1343585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E33C3FB5-15A1-1B2E-9CE3-555EB90F0D6C}"/>
              </a:ext>
            </a:extLst>
          </p:cNvPr>
          <p:cNvSpPr txBox="1"/>
          <p:nvPr/>
        </p:nvSpPr>
        <p:spPr>
          <a:xfrm>
            <a:off x="9183516" y="1273846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B8B121B-00FF-0290-ABAA-B62E48B67CA8}"/>
              </a:ext>
            </a:extLst>
          </p:cNvPr>
          <p:cNvCxnSpPr>
            <a:stCxn id="92" idx="1"/>
          </p:cNvCxnSpPr>
          <p:nvPr/>
        </p:nvCxnSpPr>
        <p:spPr>
          <a:xfrm flipH="1" flipV="1">
            <a:off x="5588282" y="1535456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55405CBB-B04B-3000-0BF0-189D660817DD}"/>
              </a:ext>
            </a:extLst>
          </p:cNvPr>
          <p:cNvCxnSpPr>
            <a:cxnSpLocks/>
          </p:cNvCxnSpPr>
          <p:nvPr/>
        </p:nvCxnSpPr>
        <p:spPr>
          <a:xfrm flipV="1">
            <a:off x="5612094" y="1534633"/>
            <a:ext cx="0" cy="5382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C6ECD658-5443-0AEF-D0AD-324F6B67192C}"/>
              </a:ext>
            </a:extLst>
          </p:cNvPr>
          <p:cNvCxnSpPr>
            <a:cxnSpLocks/>
          </p:cNvCxnSpPr>
          <p:nvPr/>
        </p:nvCxnSpPr>
        <p:spPr>
          <a:xfrm flipH="1">
            <a:off x="5313655" y="2072866"/>
            <a:ext cx="5722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5DD71733-3A6E-4417-63F6-02F6F875B7E1}"/>
              </a:ext>
            </a:extLst>
          </p:cNvPr>
          <p:cNvCxnSpPr>
            <a:cxnSpLocks/>
          </p:cNvCxnSpPr>
          <p:nvPr/>
        </p:nvCxnSpPr>
        <p:spPr>
          <a:xfrm flipH="1">
            <a:off x="5451768" y="2226089"/>
            <a:ext cx="3222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45A0CD2C-0F5D-B170-5676-471FAFED4A57}"/>
              </a:ext>
            </a:extLst>
          </p:cNvPr>
          <p:cNvCxnSpPr/>
          <p:nvPr/>
        </p:nvCxnSpPr>
        <p:spPr>
          <a:xfrm flipH="1" flipV="1">
            <a:off x="10536629" y="1525901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>
            <a:extLst>
              <a:ext uri="{FF2B5EF4-FFF2-40B4-BE49-F238E27FC236}">
                <a16:creationId xmlns:a16="http://schemas.microsoft.com/office/drawing/2014/main" id="{B6196957-BEF4-3AC4-7AD9-8C6BE17A6B37}"/>
              </a:ext>
            </a:extLst>
          </p:cNvPr>
          <p:cNvSpPr/>
          <p:nvPr/>
        </p:nvSpPr>
        <p:spPr>
          <a:xfrm>
            <a:off x="10989322" y="1343585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46C7D5A1-F57A-8A7A-5B09-68F3A5813CAE}"/>
              </a:ext>
            </a:extLst>
          </p:cNvPr>
          <p:cNvSpPr txBox="1"/>
          <p:nvPr/>
        </p:nvSpPr>
        <p:spPr>
          <a:xfrm>
            <a:off x="10710406" y="869634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 err="1"/>
              <a:t>V</a:t>
            </a:r>
            <a:r>
              <a:rPr kumimoji="1" lang="en-US" altLang="ja-JP" sz="2400" b="1" dirty="0" err="1"/>
              <a:t>d</a:t>
            </a:r>
            <a:r>
              <a:rPr kumimoji="1" lang="en-US" altLang="ja-JP" sz="2400" b="1" dirty="0"/>
              <a:t>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9AB6DB7D-862B-CEA5-E730-7C30CDE822A0}"/>
              </a:ext>
            </a:extLst>
          </p:cNvPr>
          <p:cNvSpPr txBox="1"/>
          <p:nvPr/>
        </p:nvSpPr>
        <p:spPr>
          <a:xfrm>
            <a:off x="7895295" y="1312807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5886B883-E854-4295-D6BC-13462E934077}"/>
              </a:ext>
            </a:extLst>
          </p:cNvPr>
          <p:cNvSpPr/>
          <p:nvPr/>
        </p:nvSpPr>
        <p:spPr>
          <a:xfrm>
            <a:off x="6468720" y="3101591"/>
            <a:ext cx="1150451" cy="2310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B3EDDA20-DC44-ADAD-9C30-501A409D9065}"/>
              </a:ext>
            </a:extLst>
          </p:cNvPr>
          <p:cNvCxnSpPr>
            <a:cxnSpLocks/>
          </p:cNvCxnSpPr>
          <p:nvPr/>
        </p:nvCxnSpPr>
        <p:spPr>
          <a:xfrm flipH="1">
            <a:off x="5599769" y="3092871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CB04561E-4DF0-7362-2B60-05B44494741D}"/>
              </a:ext>
            </a:extLst>
          </p:cNvPr>
          <p:cNvCxnSpPr>
            <a:cxnSpLocks/>
          </p:cNvCxnSpPr>
          <p:nvPr/>
        </p:nvCxnSpPr>
        <p:spPr>
          <a:xfrm flipV="1">
            <a:off x="5618818" y="3069064"/>
            <a:ext cx="0" cy="5382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40C90C9E-AA70-E008-ADF2-810B8D63AB39}"/>
              </a:ext>
            </a:extLst>
          </p:cNvPr>
          <p:cNvCxnSpPr>
            <a:cxnSpLocks/>
          </p:cNvCxnSpPr>
          <p:nvPr/>
        </p:nvCxnSpPr>
        <p:spPr>
          <a:xfrm flipH="1">
            <a:off x="5320379" y="3607297"/>
            <a:ext cx="5722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D5F19681-8E34-3A42-F62C-E133C730F8E7}"/>
              </a:ext>
            </a:extLst>
          </p:cNvPr>
          <p:cNvCxnSpPr>
            <a:cxnSpLocks/>
          </p:cNvCxnSpPr>
          <p:nvPr/>
        </p:nvCxnSpPr>
        <p:spPr>
          <a:xfrm flipH="1">
            <a:off x="5458492" y="3760520"/>
            <a:ext cx="3222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5E7D2BCC-1A1E-F280-34DB-A2ACAF0802FD}"/>
              </a:ext>
            </a:extLst>
          </p:cNvPr>
          <p:cNvCxnSpPr>
            <a:cxnSpLocks/>
          </p:cNvCxnSpPr>
          <p:nvPr/>
        </p:nvCxnSpPr>
        <p:spPr>
          <a:xfrm flipV="1">
            <a:off x="7629374" y="2606739"/>
            <a:ext cx="27351" cy="3116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C4BA4DB5-5020-FB28-D77A-BBBBE9ABDCEC}"/>
              </a:ext>
            </a:extLst>
          </p:cNvPr>
          <p:cNvCxnSpPr>
            <a:cxnSpLocks/>
          </p:cNvCxnSpPr>
          <p:nvPr/>
        </p:nvCxnSpPr>
        <p:spPr>
          <a:xfrm flipH="1" flipV="1">
            <a:off x="7642973" y="2551963"/>
            <a:ext cx="1380478" cy="9732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55BE3B73-B27C-8EC0-281D-C35329C76816}"/>
              </a:ext>
            </a:extLst>
          </p:cNvPr>
          <p:cNvSpPr/>
          <p:nvPr/>
        </p:nvSpPr>
        <p:spPr>
          <a:xfrm>
            <a:off x="9009065" y="4049702"/>
            <a:ext cx="1457325" cy="232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8310DF2-3ED8-BB68-0023-42E1F16BDFCD}"/>
              </a:ext>
            </a:extLst>
          </p:cNvPr>
          <p:cNvCxnSpPr>
            <a:cxnSpLocks/>
          </p:cNvCxnSpPr>
          <p:nvPr/>
        </p:nvCxnSpPr>
        <p:spPr>
          <a:xfrm flipH="1">
            <a:off x="9023451" y="4033743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D870A4E2-49AE-FDBA-E7E5-6F70C58A3004}"/>
              </a:ext>
            </a:extLst>
          </p:cNvPr>
          <p:cNvCxnSpPr>
            <a:cxnSpLocks/>
          </p:cNvCxnSpPr>
          <p:nvPr/>
        </p:nvCxnSpPr>
        <p:spPr>
          <a:xfrm flipH="1" flipV="1">
            <a:off x="9010940" y="3497658"/>
            <a:ext cx="7026" cy="3269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楕円 143">
            <a:extLst>
              <a:ext uri="{FF2B5EF4-FFF2-40B4-BE49-F238E27FC236}">
                <a16:creationId xmlns:a16="http://schemas.microsoft.com/office/drawing/2014/main" id="{25510FD1-0FB5-6A48-5C92-8FF6CA620AE0}"/>
              </a:ext>
            </a:extLst>
          </p:cNvPr>
          <p:cNvSpPr/>
          <p:nvPr/>
        </p:nvSpPr>
        <p:spPr>
          <a:xfrm>
            <a:off x="10988216" y="3865862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12349918-A584-9595-A2CD-99E44CAE5DDF}"/>
              </a:ext>
            </a:extLst>
          </p:cNvPr>
          <p:cNvSpPr txBox="1"/>
          <p:nvPr/>
        </p:nvSpPr>
        <p:spPr>
          <a:xfrm>
            <a:off x="10709300" y="3391911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 err="1"/>
              <a:t>V</a:t>
            </a:r>
            <a:r>
              <a:rPr kumimoji="1" lang="en-US" altLang="ja-JP" sz="2400" b="1" dirty="0" err="1"/>
              <a:t>d</a:t>
            </a:r>
            <a:r>
              <a:rPr kumimoji="1" lang="en-US" altLang="ja-JP" sz="2400" b="1" dirty="0"/>
              <a:t>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6446365" y="2631367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6886240" y="2631367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AFEB648F-9515-FAA9-E7FB-5750AA0CF7FF}"/>
              </a:ext>
            </a:extLst>
          </p:cNvPr>
          <p:cNvSpPr txBox="1"/>
          <p:nvPr/>
        </p:nvSpPr>
        <p:spPr>
          <a:xfrm>
            <a:off x="9025149" y="353868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3E6F767C-6EA8-A039-FD8D-3DAB9B176398}"/>
              </a:ext>
            </a:extLst>
          </p:cNvPr>
          <p:cNvSpPr txBox="1"/>
          <p:nvPr/>
        </p:nvSpPr>
        <p:spPr>
          <a:xfrm>
            <a:off x="9477226" y="354574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17F75097-E103-8F19-8728-1DC19C1C00C0}"/>
              </a:ext>
            </a:extLst>
          </p:cNvPr>
          <p:cNvSpPr txBox="1"/>
          <p:nvPr/>
        </p:nvSpPr>
        <p:spPr>
          <a:xfrm>
            <a:off x="9929303" y="3527049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B30368F9-6137-AF0E-0A1E-9FC2F94653E0}"/>
              </a:ext>
            </a:extLst>
          </p:cNvPr>
          <p:cNvSpPr txBox="1"/>
          <p:nvPr/>
        </p:nvSpPr>
        <p:spPr>
          <a:xfrm>
            <a:off x="7843211" y="4296307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6C54681E-52E0-BA4E-612C-D6414EAD557E}"/>
              </a:ext>
            </a:extLst>
          </p:cNvPr>
          <p:cNvSpPr txBox="1"/>
          <p:nvPr/>
        </p:nvSpPr>
        <p:spPr>
          <a:xfrm>
            <a:off x="133101" y="1189419"/>
            <a:ext cx="482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/>
              <a:t>　　電気容量とは？</a:t>
            </a:r>
            <a:endParaRPr lang="en-US" altLang="ja-JP" sz="3200" b="1" dirty="0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9540DC80-E095-9A51-95CD-3F46FA2CFE81}"/>
              </a:ext>
            </a:extLst>
          </p:cNvPr>
          <p:cNvSpPr txBox="1"/>
          <p:nvPr/>
        </p:nvSpPr>
        <p:spPr>
          <a:xfrm>
            <a:off x="5984364" y="5835343"/>
            <a:ext cx="2917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1" dirty="0"/>
              <a:t>Q = CV</a:t>
            </a:r>
            <a:endParaRPr lang="ja-JP" altLang="en-US" sz="4800" dirty="0"/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66891E93-ADB0-D140-7C8E-123571D97113}"/>
              </a:ext>
            </a:extLst>
          </p:cNvPr>
          <p:cNvCxnSpPr>
            <a:cxnSpLocks/>
          </p:cNvCxnSpPr>
          <p:nvPr/>
        </p:nvCxnSpPr>
        <p:spPr>
          <a:xfrm>
            <a:off x="626227" y="1014609"/>
            <a:ext cx="22078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AD47F436-A910-6A32-F82A-6F45FD9F0772}"/>
              </a:ext>
            </a:extLst>
          </p:cNvPr>
          <p:cNvSpPr txBox="1"/>
          <p:nvPr/>
        </p:nvSpPr>
        <p:spPr>
          <a:xfrm>
            <a:off x="585267" y="372728"/>
            <a:ext cx="237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C34CF9F6-5044-A794-1679-09F44AC8AB48}"/>
              </a:ext>
            </a:extLst>
          </p:cNvPr>
          <p:cNvSpPr txBox="1"/>
          <p:nvPr/>
        </p:nvSpPr>
        <p:spPr>
          <a:xfrm>
            <a:off x="6596350" y="4000337"/>
            <a:ext cx="173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33835E4B-8A80-9491-83D9-8CA6422F8B10}"/>
              </a:ext>
            </a:extLst>
          </p:cNvPr>
          <p:cNvSpPr txBox="1"/>
          <p:nvPr/>
        </p:nvSpPr>
        <p:spPr>
          <a:xfrm>
            <a:off x="9275760" y="5019824"/>
            <a:ext cx="173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2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5886B883-E854-4295-D6BC-13462E934077}"/>
              </a:ext>
            </a:extLst>
          </p:cNvPr>
          <p:cNvSpPr/>
          <p:nvPr/>
        </p:nvSpPr>
        <p:spPr>
          <a:xfrm>
            <a:off x="3939502" y="2984365"/>
            <a:ext cx="1150451" cy="2310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B3EDDA20-DC44-ADAD-9C30-501A409D9065}"/>
              </a:ext>
            </a:extLst>
          </p:cNvPr>
          <p:cNvCxnSpPr>
            <a:cxnSpLocks/>
          </p:cNvCxnSpPr>
          <p:nvPr/>
        </p:nvCxnSpPr>
        <p:spPr>
          <a:xfrm flipH="1">
            <a:off x="3070551" y="2975645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5E7D2BCC-1A1E-F280-34DB-A2ACAF0802FD}"/>
              </a:ext>
            </a:extLst>
          </p:cNvPr>
          <p:cNvCxnSpPr>
            <a:cxnSpLocks/>
          </p:cNvCxnSpPr>
          <p:nvPr/>
        </p:nvCxnSpPr>
        <p:spPr>
          <a:xfrm flipV="1">
            <a:off x="5127507" y="2489513"/>
            <a:ext cx="0" cy="32244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C4BA4DB5-5020-FB28-D77A-BBBBE9ABDCEC}"/>
              </a:ext>
            </a:extLst>
          </p:cNvPr>
          <p:cNvCxnSpPr>
            <a:cxnSpLocks/>
          </p:cNvCxnSpPr>
          <p:nvPr/>
        </p:nvCxnSpPr>
        <p:spPr>
          <a:xfrm flipH="1" flipV="1">
            <a:off x="5113755" y="2434737"/>
            <a:ext cx="1380478" cy="9732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D870A4E2-49AE-FDBA-E7E5-6F70C58A3004}"/>
              </a:ext>
            </a:extLst>
          </p:cNvPr>
          <p:cNvCxnSpPr>
            <a:cxnSpLocks/>
          </p:cNvCxnSpPr>
          <p:nvPr/>
        </p:nvCxnSpPr>
        <p:spPr>
          <a:xfrm flipH="1" flipV="1">
            <a:off x="6481722" y="3380432"/>
            <a:ext cx="7026" cy="30545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3917147" y="251414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4357022" y="251414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B30368F9-6137-AF0E-0A1E-9FC2F94653E0}"/>
              </a:ext>
            </a:extLst>
          </p:cNvPr>
          <p:cNvSpPr txBox="1"/>
          <p:nvPr/>
        </p:nvSpPr>
        <p:spPr>
          <a:xfrm>
            <a:off x="5313993" y="4179081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32E1BA56-19A9-AB91-EBD3-B1893E2009D0}"/>
              </a:ext>
            </a:extLst>
          </p:cNvPr>
          <p:cNvCxnSpPr>
            <a:cxnSpLocks/>
          </p:cNvCxnSpPr>
          <p:nvPr/>
        </p:nvCxnSpPr>
        <p:spPr>
          <a:xfrm flipH="1" flipV="1">
            <a:off x="7272218" y="4576497"/>
            <a:ext cx="2908508" cy="29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199F7160-B609-429E-0881-180EBDB7F95F}"/>
              </a:ext>
            </a:extLst>
          </p:cNvPr>
          <p:cNvCxnSpPr>
            <a:cxnSpLocks/>
          </p:cNvCxnSpPr>
          <p:nvPr/>
        </p:nvCxnSpPr>
        <p:spPr>
          <a:xfrm flipH="1">
            <a:off x="7259473" y="6255528"/>
            <a:ext cx="29212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2BB7D6F8-986A-E83B-DB49-B22ABBA8745B}"/>
              </a:ext>
            </a:extLst>
          </p:cNvPr>
          <p:cNvCxnSpPr>
            <a:cxnSpLocks/>
          </p:cNvCxnSpPr>
          <p:nvPr/>
        </p:nvCxnSpPr>
        <p:spPr>
          <a:xfrm flipH="1">
            <a:off x="7231633" y="4741834"/>
            <a:ext cx="3145787" cy="1638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2D49844B-D92E-8344-344D-5EA18A395F7B}"/>
              </a:ext>
            </a:extLst>
          </p:cNvPr>
          <p:cNvCxnSpPr>
            <a:cxnSpLocks/>
          </p:cNvCxnSpPr>
          <p:nvPr/>
        </p:nvCxnSpPr>
        <p:spPr>
          <a:xfrm flipH="1" flipV="1">
            <a:off x="6488748" y="3972179"/>
            <a:ext cx="103724" cy="2584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4A11D1EE-27D2-6CD6-455B-F463EE3E49EA}"/>
              </a:ext>
            </a:extLst>
          </p:cNvPr>
          <p:cNvCxnSpPr>
            <a:cxnSpLocks/>
          </p:cNvCxnSpPr>
          <p:nvPr/>
        </p:nvCxnSpPr>
        <p:spPr>
          <a:xfrm flipH="1" flipV="1">
            <a:off x="6584409" y="4223680"/>
            <a:ext cx="112538" cy="1147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5D59F110-4645-1476-8E42-AE67F570EFD9}"/>
              </a:ext>
            </a:extLst>
          </p:cNvPr>
          <p:cNvCxnSpPr>
            <a:cxnSpLocks/>
          </p:cNvCxnSpPr>
          <p:nvPr/>
        </p:nvCxnSpPr>
        <p:spPr>
          <a:xfrm flipH="1" flipV="1">
            <a:off x="6684102" y="4324480"/>
            <a:ext cx="108506" cy="715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0459FAA4-2D25-FCFC-ACB8-08CCC1CF819C}"/>
              </a:ext>
            </a:extLst>
          </p:cNvPr>
          <p:cNvCxnSpPr>
            <a:cxnSpLocks/>
          </p:cNvCxnSpPr>
          <p:nvPr/>
        </p:nvCxnSpPr>
        <p:spPr>
          <a:xfrm flipH="1" flipV="1">
            <a:off x="6787564" y="4393970"/>
            <a:ext cx="160853" cy="674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E917F813-8DE8-0122-0EF3-A0D0648075AF}"/>
              </a:ext>
            </a:extLst>
          </p:cNvPr>
          <p:cNvCxnSpPr>
            <a:cxnSpLocks/>
          </p:cNvCxnSpPr>
          <p:nvPr/>
        </p:nvCxnSpPr>
        <p:spPr>
          <a:xfrm flipH="1" flipV="1">
            <a:off x="6905032" y="4449577"/>
            <a:ext cx="384366" cy="1300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71994719-B934-F1BE-3B3F-384DFC0D7D12}"/>
              </a:ext>
            </a:extLst>
          </p:cNvPr>
          <p:cNvCxnSpPr>
            <a:cxnSpLocks/>
          </p:cNvCxnSpPr>
          <p:nvPr/>
        </p:nvCxnSpPr>
        <p:spPr>
          <a:xfrm flipH="1" flipV="1">
            <a:off x="6484717" y="5621587"/>
            <a:ext cx="145883" cy="2995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5FDDCE34-5267-1324-A6BC-BBD6ED1D7492}"/>
              </a:ext>
            </a:extLst>
          </p:cNvPr>
          <p:cNvCxnSpPr>
            <a:cxnSpLocks/>
          </p:cNvCxnSpPr>
          <p:nvPr/>
        </p:nvCxnSpPr>
        <p:spPr>
          <a:xfrm flipH="1" flipV="1">
            <a:off x="6622537" y="5914152"/>
            <a:ext cx="112538" cy="1147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1D587B81-44D2-D690-903E-C20E1E4985E6}"/>
              </a:ext>
            </a:extLst>
          </p:cNvPr>
          <p:cNvCxnSpPr>
            <a:cxnSpLocks/>
          </p:cNvCxnSpPr>
          <p:nvPr/>
        </p:nvCxnSpPr>
        <p:spPr>
          <a:xfrm flipH="1" flipV="1">
            <a:off x="6722230" y="6014952"/>
            <a:ext cx="108506" cy="715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>
            <a:extLst>
              <a:ext uri="{FF2B5EF4-FFF2-40B4-BE49-F238E27FC236}">
                <a16:creationId xmlns:a16="http://schemas.microsoft.com/office/drawing/2014/main" id="{AA77B8B2-67AF-BE61-6BE5-EA5D037BA8E9}"/>
              </a:ext>
            </a:extLst>
          </p:cNvPr>
          <p:cNvCxnSpPr>
            <a:cxnSpLocks/>
          </p:cNvCxnSpPr>
          <p:nvPr/>
        </p:nvCxnSpPr>
        <p:spPr>
          <a:xfrm flipH="1" flipV="1">
            <a:off x="6825692" y="6084442"/>
            <a:ext cx="160853" cy="674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>
            <a:extLst>
              <a:ext uri="{FF2B5EF4-FFF2-40B4-BE49-F238E27FC236}">
                <a16:creationId xmlns:a16="http://schemas.microsoft.com/office/drawing/2014/main" id="{F1A17435-054F-E6D3-D141-67947850A402}"/>
              </a:ext>
            </a:extLst>
          </p:cNvPr>
          <p:cNvCxnSpPr>
            <a:cxnSpLocks/>
          </p:cNvCxnSpPr>
          <p:nvPr/>
        </p:nvCxnSpPr>
        <p:spPr>
          <a:xfrm flipH="1" flipV="1">
            <a:off x="6943160" y="6140049"/>
            <a:ext cx="317120" cy="981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D4EBE778-644B-FB20-11B7-32335BAFFE20}"/>
              </a:ext>
            </a:extLst>
          </p:cNvPr>
          <p:cNvSpPr txBox="1"/>
          <p:nvPr/>
        </p:nvSpPr>
        <p:spPr>
          <a:xfrm>
            <a:off x="345840" y="3510973"/>
            <a:ext cx="2917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1" dirty="0"/>
              <a:t>Q = CV</a:t>
            </a:r>
            <a:endParaRPr lang="ja-JP" altLang="en-US" sz="4800" dirty="0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C6E1300-5321-1885-BDFF-CB2D22BF4FD4}"/>
              </a:ext>
            </a:extLst>
          </p:cNvPr>
          <p:cNvCxnSpPr/>
          <p:nvPr/>
        </p:nvCxnSpPr>
        <p:spPr>
          <a:xfrm>
            <a:off x="5127507" y="3768741"/>
            <a:ext cx="131417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70D3C43B-1C7A-58DA-D5E2-6C7362E65B3D}"/>
              </a:ext>
            </a:extLst>
          </p:cNvPr>
          <p:cNvCxnSpPr/>
          <p:nvPr/>
        </p:nvCxnSpPr>
        <p:spPr>
          <a:xfrm>
            <a:off x="7289398" y="3770136"/>
            <a:ext cx="131417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9FF78E4-FEC2-EA8A-607D-FC4AF2F040E7}"/>
              </a:ext>
            </a:extLst>
          </p:cNvPr>
          <p:cNvSpPr/>
          <p:nvPr/>
        </p:nvSpPr>
        <p:spPr>
          <a:xfrm>
            <a:off x="7906598" y="3498635"/>
            <a:ext cx="1003488" cy="473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36B6C82E-79C2-A5E5-30B1-CD775FAD86E4}"/>
              </a:ext>
            </a:extLst>
          </p:cNvPr>
          <p:cNvSpPr/>
          <p:nvPr/>
        </p:nvSpPr>
        <p:spPr>
          <a:xfrm>
            <a:off x="5602047" y="3672887"/>
            <a:ext cx="380534" cy="387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8B6C5A5E-271C-FE62-F6E6-9922E0128DA7}"/>
              </a:ext>
            </a:extLst>
          </p:cNvPr>
          <p:cNvSpPr txBox="1"/>
          <p:nvPr/>
        </p:nvSpPr>
        <p:spPr>
          <a:xfrm>
            <a:off x="5516353" y="3542319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Xo</a:t>
            </a:r>
            <a:endParaRPr lang="ja-JP" altLang="en-US" sz="2400" dirty="0"/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D0BC20B4-4215-0621-AD42-05581CE9A819}"/>
              </a:ext>
            </a:extLst>
          </p:cNvPr>
          <p:cNvSpPr txBox="1"/>
          <p:nvPr/>
        </p:nvSpPr>
        <p:spPr>
          <a:xfrm>
            <a:off x="6631363" y="3566120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 err="1"/>
              <a:t>Xd</a:t>
            </a:r>
            <a:endParaRPr lang="ja-JP" altLang="en-US" sz="2400" dirty="0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301C3564-1162-D880-7D69-0C5158C1CF8F}"/>
              </a:ext>
            </a:extLst>
          </p:cNvPr>
          <p:cNvSpPr/>
          <p:nvPr/>
        </p:nvSpPr>
        <p:spPr>
          <a:xfrm>
            <a:off x="5113664" y="810026"/>
            <a:ext cx="1457325" cy="13812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998F0176-FC79-4A03-3600-AC1506B3B8BF}"/>
              </a:ext>
            </a:extLst>
          </p:cNvPr>
          <p:cNvSpPr/>
          <p:nvPr/>
        </p:nvSpPr>
        <p:spPr>
          <a:xfrm>
            <a:off x="3665755" y="80815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C035162F-D861-72C4-87DD-28178CA96FAD}"/>
              </a:ext>
            </a:extLst>
          </p:cNvPr>
          <p:cNvSpPr/>
          <p:nvPr/>
        </p:nvSpPr>
        <p:spPr>
          <a:xfrm>
            <a:off x="6590225" y="808154"/>
            <a:ext cx="3815745" cy="13812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1EF08011-BEB2-4924-AE0F-58CB477E735A}"/>
              </a:ext>
            </a:extLst>
          </p:cNvPr>
          <p:cNvSpPr txBox="1"/>
          <p:nvPr/>
        </p:nvSpPr>
        <p:spPr>
          <a:xfrm>
            <a:off x="3762513" y="1306915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9B93A20-E0E2-5824-952D-089F3DE54824}"/>
              </a:ext>
            </a:extLst>
          </p:cNvPr>
          <p:cNvCxnSpPr>
            <a:stCxn id="169" idx="1"/>
          </p:cNvCxnSpPr>
          <p:nvPr/>
        </p:nvCxnSpPr>
        <p:spPr>
          <a:xfrm flipH="1" flipV="1">
            <a:off x="3070551" y="1498786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楕円 173">
            <a:extLst>
              <a:ext uri="{FF2B5EF4-FFF2-40B4-BE49-F238E27FC236}">
                <a16:creationId xmlns:a16="http://schemas.microsoft.com/office/drawing/2014/main" id="{6F839260-7053-55FA-284C-AF4EDC607CFC}"/>
              </a:ext>
            </a:extLst>
          </p:cNvPr>
          <p:cNvSpPr/>
          <p:nvPr/>
        </p:nvSpPr>
        <p:spPr>
          <a:xfrm>
            <a:off x="2861125" y="1391511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BE6B68CC-7EA9-B34F-76E2-D210408ECE35}"/>
              </a:ext>
            </a:extLst>
          </p:cNvPr>
          <p:cNvSpPr txBox="1"/>
          <p:nvPr/>
        </p:nvSpPr>
        <p:spPr>
          <a:xfrm>
            <a:off x="5377564" y="1276137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6593E19A-4A9C-B8BA-C505-05FCE3EEC778}"/>
              </a:ext>
            </a:extLst>
          </p:cNvPr>
          <p:cNvSpPr txBox="1"/>
          <p:nvPr/>
        </p:nvSpPr>
        <p:spPr>
          <a:xfrm>
            <a:off x="7825034" y="1291835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F202C41-7FCD-20D9-D0FF-408DA42CC0F7}"/>
              </a:ext>
            </a:extLst>
          </p:cNvPr>
          <p:cNvSpPr txBox="1"/>
          <p:nvPr/>
        </p:nvSpPr>
        <p:spPr>
          <a:xfrm>
            <a:off x="1429140" y="1306915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G &lt;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3" name="楕円 182">
            <a:extLst>
              <a:ext uri="{FF2B5EF4-FFF2-40B4-BE49-F238E27FC236}">
                <a16:creationId xmlns:a16="http://schemas.microsoft.com/office/drawing/2014/main" id="{16F1BAA2-2679-DC49-6BA2-01CC109D9743}"/>
              </a:ext>
            </a:extLst>
          </p:cNvPr>
          <p:cNvSpPr/>
          <p:nvPr/>
        </p:nvSpPr>
        <p:spPr>
          <a:xfrm>
            <a:off x="2845274" y="2866145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D20EE4E8-CAAF-202D-AEF2-C773255DE431}"/>
              </a:ext>
            </a:extLst>
          </p:cNvPr>
          <p:cNvSpPr txBox="1"/>
          <p:nvPr/>
        </p:nvSpPr>
        <p:spPr>
          <a:xfrm>
            <a:off x="1366147" y="2750456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G &lt;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F7011ECE-F498-EAF0-2CE7-FA31BBAF3E74}"/>
              </a:ext>
            </a:extLst>
          </p:cNvPr>
          <p:cNvSpPr txBox="1"/>
          <p:nvPr/>
        </p:nvSpPr>
        <p:spPr>
          <a:xfrm>
            <a:off x="4092011" y="4099838"/>
            <a:ext cx="173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D0FDA7C8-5AD7-80B1-B3B3-8CDE74D46B45}"/>
              </a:ext>
            </a:extLst>
          </p:cNvPr>
          <p:cNvSpPr/>
          <p:nvPr/>
        </p:nvSpPr>
        <p:spPr>
          <a:xfrm>
            <a:off x="10353701" y="4741834"/>
            <a:ext cx="1169994" cy="69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1F614E83-20A1-E9AD-DAAD-3D2DC2F4D8CB}"/>
              </a:ext>
            </a:extLst>
          </p:cNvPr>
          <p:cNvSpPr txBox="1"/>
          <p:nvPr/>
        </p:nvSpPr>
        <p:spPr>
          <a:xfrm>
            <a:off x="10507804" y="4926378"/>
            <a:ext cx="173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C51C726-6843-6058-6A44-BF397FDB751B}"/>
              </a:ext>
            </a:extLst>
          </p:cNvPr>
          <p:cNvSpPr txBox="1"/>
          <p:nvPr/>
        </p:nvSpPr>
        <p:spPr>
          <a:xfrm>
            <a:off x="10457413" y="4256107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A1317E3-11C3-76DA-D4D6-E6EA51678ABC}"/>
              </a:ext>
            </a:extLst>
          </p:cNvPr>
          <p:cNvSpPr txBox="1"/>
          <p:nvPr/>
        </p:nvSpPr>
        <p:spPr>
          <a:xfrm>
            <a:off x="10910349" y="4271187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22E66D8A-DB12-9D5C-ABA2-4712CEB8BB0F}"/>
              </a:ext>
            </a:extLst>
          </p:cNvPr>
          <p:cNvSpPr txBox="1"/>
          <p:nvPr/>
        </p:nvSpPr>
        <p:spPr>
          <a:xfrm>
            <a:off x="7285097" y="410865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66F16DBA-3474-6AB8-48F8-AA30124DA4CE}"/>
              </a:ext>
            </a:extLst>
          </p:cNvPr>
          <p:cNvSpPr txBox="1"/>
          <p:nvPr/>
        </p:nvSpPr>
        <p:spPr>
          <a:xfrm>
            <a:off x="7724972" y="410865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C7CBDBDF-40D5-D7D1-0333-F248530CBDE9}"/>
              </a:ext>
            </a:extLst>
          </p:cNvPr>
          <p:cNvSpPr txBox="1"/>
          <p:nvPr/>
        </p:nvSpPr>
        <p:spPr>
          <a:xfrm>
            <a:off x="8247878" y="411721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EABBB7E-0ACF-2C4D-4778-D1C905E526AF}"/>
              </a:ext>
            </a:extLst>
          </p:cNvPr>
          <p:cNvSpPr txBox="1"/>
          <p:nvPr/>
        </p:nvSpPr>
        <p:spPr>
          <a:xfrm flipH="1">
            <a:off x="8677971" y="411721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48788D83-DA6A-5756-ED90-23247F525809}"/>
              </a:ext>
            </a:extLst>
          </p:cNvPr>
          <p:cNvCxnSpPr>
            <a:cxnSpLocks/>
          </p:cNvCxnSpPr>
          <p:nvPr/>
        </p:nvCxnSpPr>
        <p:spPr>
          <a:xfrm flipH="1">
            <a:off x="7254226" y="808154"/>
            <a:ext cx="31722" cy="576449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8FC4DDE8-84FB-FEF2-DFEE-28579BE28FEA}"/>
              </a:ext>
            </a:extLst>
          </p:cNvPr>
          <p:cNvCxnSpPr>
            <a:cxnSpLocks/>
          </p:cNvCxnSpPr>
          <p:nvPr/>
        </p:nvCxnSpPr>
        <p:spPr>
          <a:xfrm>
            <a:off x="10141662" y="823029"/>
            <a:ext cx="0" cy="574961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6FC5AC4-9E42-05CF-1F91-3758E821253A}"/>
              </a:ext>
            </a:extLst>
          </p:cNvPr>
          <p:cNvSpPr txBox="1"/>
          <p:nvPr/>
        </p:nvSpPr>
        <p:spPr>
          <a:xfrm>
            <a:off x="153079" y="459012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A3963F8-9787-2402-4C22-FE73F4AAD949}"/>
              </a:ext>
            </a:extLst>
          </p:cNvPr>
          <p:cNvCxnSpPr/>
          <p:nvPr/>
        </p:nvCxnSpPr>
        <p:spPr>
          <a:xfrm>
            <a:off x="302863" y="1102990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063ABB7-7A10-D308-2C60-552503C948FB}"/>
              </a:ext>
            </a:extLst>
          </p:cNvPr>
          <p:cNvSpPr/>
          <p:nvPr/>
        </p:nvSpPr>
        <p:spPr>
          <a:xfrm>
            <a:off x="10377420" y="813549"/>
            <a:ext cx="995507" cy="138947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CF1AF452-D095-CC96-9B62-1092CCF485C4}"/>
              </a:ext>
            </a:extLst>
          </p:cNvPr>
          <p:cNvCxnSpPr>
            <a:cxnSpLocks/>
          </p:cNvCxnSpPr>
          <p:nvPr/>
        </p:nvCxnSpPr>
        <p:spPr>
          <a:xfrm flipV="1">
            <a:off x="11931509" y="1568524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8A4B1CD-2A80-38DC-45F4-6DA99DFC59E8}"/>
              </a:ext>
            </a:extLst>
          </p:cNvPr>
          <p:cNvCxnSpPr>
            <a:cxnSpLocks/>
          </p:cNvCxnSpPr>
          <p:nvPr/>
        </p:nvCxnSpPr>
        <p:spPr>
          <a:xfrm flipH="1">
            <a:off x="11747575" y="2232848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EB39FB4-FE05-4EAC-C93F-DDDCAD69E01A}"/>
              </a:ext>
            </a:extLst>
          </p:cNvPr>
          <p:cNvCxnSpPr>
            <a:cxnSpLocks/>
          </p:cNvCxnSpPr>
          <p:nvPr/>
        </p:nvCxnSpPr>
        <p:spPr>
          <a:xfrm flipH="1">
            <a:off x="11835147" y="2320984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7C7A251-8266-EF78-65A8-E954E358C043}"/>
              </a:ext>
            </a:extLst>
          </p:cNvPr>
          <p:cNvCxnSpPr>
            <a:cxnSpLocks/>
          </p:cNvCxnSpPr>
          <p:nvPr/>
        </p:nvCxnSpPr>
        <p:spPr>
          <a:xfrm flipH="1">
            <a:off x="10377421" y="1568524"/>
            <a:ext cx="155408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D91F869-A521-BB5C-90C9-9137876DCE71}"/>
              </a:ext>
            </a:extLst>
          </p:cNvPr>
          <p:cNvSpPr txBox="1"/>
          <p:nvPr/>
        </p:nvSpPr>
        <p:spPr>
          <a:xfrm>
            <a:off x="10428875" y="1414945"/>
            <a:ext cx="9955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CD3190B-1A81-8CD1-D05B-A3E855FB49D1}"/>
              </a:ext>
            </a:extLst>
          </p:cNvPr>
          <p:cNvCxnSpPr>
            <a:cxnSpLocks/>
          </p:cNvCxnSpPr>
          <p:nvPr/>
        </p:nvCxnSpPr>
        <p:spPr>
          <a:xfrm flipV="1">
            <a:off x="11886052" y="475821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F5A55FA3-1B4E-3733-3995-E25DD41536D8}"/>
              </a:ext>
            </a:extLst>
          </p:cNvPr>
          <p:cNvCxnSpPr>
            <a:cxnSpLocks/>
          </p:cNvCxnSpPr>
          <p:nvPr/>
        </p:nvCxnSpPr>
        <p:spPr>
          <a:xfrm flipH="1">
            <a:off x="11702118" y="542254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EE8FE3-15FB-A571-6DA9-B484266BCFC6}"/>
              </a:ext>
            </a:extLst>
          </p:cNvPr>
          <p:cNvCxnSpPr>
            <a:cxnSpLocks/>
          </p:cNvCxnSpPr>
          <p:nvPr/>
        </p:nvCxnSpPr>
        <p:spPr>
          <a:xfrm flipH="1">
            <a:off x="11789690" y="551067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AEBEF8E-D541-66F1-B65F-A90581BB93E9}"/>
              </a:ext>
            </a:extLst>
          </p:cNvPr>
          <p:cNvCxnSpPr>
            <a:cxnSpLocks/>
          </p:cNvCxnSpPr>
          <p:nvPr/>
        </p:nvCxnSpPr>
        <p:spPr>
          <a:xfrm flipH="1">
            <a:off x="10383161" y="4741834"/>
            <a:ext cx="1502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C398321-6046-8BC2-C818-536C0EA192DE}"/>
              </a:ext>
            </a:extLst>
          </p:cNvPr>
          <p:cNvCxnSpPr>
            <a:cxnSpLocks/>
          </p:cNvCxnSpPr>
          <p:nvPr/>
        </p:nvCxnSpPr>
        <p:spPr>
          <a:xfrm flipV="1">
            <a:off x="10357752" y="3768741"/>
            <a:ext cx="1002" cy="17847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FDB10942-E643-493C-8336-656864564E68}"/>
              </a:ext>
            </a:extLst>
          </p:cNvPr>
          <p:cNvCxnSpPr>
            <a:cxnSpLocks/>
          </p:cNvCxnSpPr>
          <p:nvPr/>
        </p:nvCxnSpPr>
        <p:spPr>
          <a:xfrm flipH="1">
            <a:off x="10141662" y="3769536"/>
            <a:ext cx="189062" cy="8272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7C82C69D-2B3A-CAC4-303E-EB0C32251FB0}"/>
              </a:ext>
            </a:extLst>
          </p:cNvPr>
          <p:cNvCxnSpPr>
            <a:cxnSpLocks/>
          </p:cNvCxnSpPr>
          <p:nvPr/>
        </p:nvCxnSpPr>
        <p:spPr>
          <a:xfrm flipH="1">
            <a:off x="10180726" y="5470040"/>
            <a:ext cx="187601" cy="7681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A4D088E-33C0-E3E5-8373-EC3C26D1C786}"/>
              </a:ext>
            </a:extLst>
          </p:cNvPr>
          <p:cNvSpPr txBox="1"/>
          <p:nvPr/>
        </p:nvSpPr>
        <p:spPr>
          <a:xfrm>
            <a:off x="9151636" y="411721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B40F9D5-A216-F6D5-FF87-5DD05B3DF315}"/>
              </a:ext>
            </a:extLst>
          </p:cNvPr>
          <p:cNvSpPr txBox="1"/>
          <p:nvPr/>
        </p:nvSpPr>
        <p:spPr>
          <a:xfrm flipH="1">
            <a:off x="9581729" y="411721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4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D8C5E4-619F-DFBB-5C43-22A5D704FE47}"/>
              </a:ext>
            </a:extLst>
          </p:cNvPr>
          <p:cNvSpPr txBox="1"/>
          <p:nvPr/>
        </p:nvSpPr>
        <p:spPr>
          <a:xfrm>
            <a:off x="360680" y="403861"/>
            <a:ext cx="791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E46E7B9-79C5-A994-E5E3-FDBD40918E5D}"/>
              </a:ext>
            </a:extLst>
          </p:cNvPr>
          <p:cNvCxnSpPr>
            <a:cxnSpLocks/>
          </p:cNvCxnSpPr>
          <p:nvPr/>
        </p:nvCxnSpPr>
        <p:spPr>
          <a:xfrm>
            <a:off x="807489" y="1022883"/>
            <a:ext cx="1816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AADE1C4-94EC-99D4-1037-665E1064B16E}"/>
              </a:ext>
            </a:extLst>
          </p:cNvPr>
          <p:cNvSpPr/>
          <p:nvPr/>
        </p:nvSpPr>
        <p:spPr>
          <a:xfrm>
            <a:off x="5159238" y="793783"/>
            <a:ext cx="1457325" cy="13894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07A75F7-0C11-588E-987F-947F000B6399}"/>
              </a:ext>
            </a:extLst>
          </p:cNvPr>
          <p:cNvSpPr/>
          <p:nvPr/>
        </p:nvSpPr>
        <p:spPr>
          <a:xfrm>
            <a:off x="3665755" y="80815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30610AE4-39FF-BDB3-DF32-478D9D6363DE}"/>
              </a:ext>
            </a:extLst>
          </p:cNvPr>
          <p:cNvSpPr/>
          <p:nvPr/>
        </p:nvSpPr>
        <p:spPr>
          <a:xfrm>
            <a:off x="6590225" y="808154"/>
            <a:ext cx="3815745" cy="13812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FD8A7FF-007C-2EE7-5226-EE6FC8EDE1FF}"/>
              </a:ext>
            </a:extLst>
          </p:cNvPr>
          <p:cNvSpPr txBox="1"/>
          <p:nvPr/>
        </p:nvSpPr>
        <p:spPr>
          <a:xfrm>
            <a:off x="3762513" y="1306915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B8B121B-00FF-0290-ABAA-B62E48B67CA8}"/>
              </a:ext>
            </a:extLst>
          </p:cNvPr>
          <p:cNvCxnSpPr>
            <a:stCxn id="92" idx="1"/>
          </p:cNvCxnSpPr>
          <p:nvPr/>
        </p:nvCxnSpPr>
        <p:spPr>
          <a:xfrm flipH="1" flipV="1">
            <a:off x="3070551" y="1498786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>
            <a:extLst>
              <a:ext uri="{FF2B5EF4-FFF2-40B4-BE49-F238E27FC236}">
                <a16:creationId xmlns:a16="http://schemas.microsoft.com/office/drawing/2014/main" id="{B6196957-BEF4-3AC4-7AD9-8C6BE17A6B37}"/>
              </a:ext>
            </a:extLst>
          </p:cNvPr>
          <p:cNvSpPr/>
          <p:nvPr/>
        </p:nvSpPr>
        <p:spPr>
          <a:xfrm>
            <a:off x="2861125" y="1391511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9AB6DB7D-862B-CEA5-E730-7C30CDE822A0}"/>
              </a:ext>
            </a:extLst>
          </p:cNvPr>
          <p:cNvSpPr txBox="1"/>
          <p:nvPr/>
        </p:nvSpPr>
        <p:spPr>
          <a:xfrm>
            <a:off x="5377564" y="1276137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5886B883-E854-4295-D6BC-13462E934077}"/>
              </a:ext>
            </a:extLst>
          </p:cNvPr>
          <p:cNvSpPr/>
          <p:nvPr/>
        </p:nvSpPr>
        <p:spPr>
          <a:xfrm flipV="1">
            <a:off x="3976131" y="6011673"/>
            <a:ext cx="1182285" cy="584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B3EDDA20-DC44-ADAD-9C30-501A409D9065}"/>
              </a:ext>
            </a:extLst>
          </p:cNvPr>
          <p:cNvCxnSpPr>
            <a:cxnSpLocks/>
          </p:cNvCxnSpPr>
          <p:nvPr/>
        </p:nvCxnSpPr>
        <p:spPr>
          <a:xfrm flipH="1">
            <a:off x="3126472" y="6001326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5E7D2BCC-1A1E-F280-34DB-A2ACAF0802FD}"/>
              </a:ext>
            </a:extLst>
          </p:cNvPr>
          <p:cNvCxnSpPr>
            <a:cxnSpLocks/>
          </p:cNvCxnSpPr>
          <p:nvPr/>
        </p:nvCxnSpPr>
        <p:spPr>
          <a:xfrm flipV="1">
            <a:off x="5158127" y="3553573"/>
            <a:ext cx="0" cy="29620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C4BA4DB5-5020-FB28-D77A-BBBBE9ABDCEC}"/>
              </a:ext>
            </a:extLst>
          </p:cNvPr>
          <p:cNvCxnSpPr>
            <a:cxnSpLocks/>
          </p:cNvCxnSpPr>
          <p:nvPr/>
        </p:nvCxnSpPr>
        <p:spPr>
          <a:xfrm flipH="1">
            <a:off x="5150331" y="2599872"/>
            <a:ext cx="1392056" cy="9619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D870A4E2-49AE-FDBA-E7E5-6F70C58A3004}"/>
              </a:ext>
            </a:extLst>
          </p:cNvPr>
          <p:cNvCxnSpPr>
            <a:cxnSpLocks/>
          </p:cNvCxnSpPr>
          <p:nvPr/>
        </p:nvCxnSpPr>
        <p:spPr>
          <a:xfrm flipV="1">
            <a:off x="6500235" y="2543329"/>
            <a:ext cx="39545" cy="39722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12349918-A584-9595-A2CD-99E44CAE5DDF}"/>
              </a:ext>
            </a:extLst>
          </p:cNvPr>
          <p:cNvSpPr txBox="1"/>
          <p:nvPr/>
        </p:nvSpPr>
        <p:spPr>
          <a:xfrm>
            <a:off x="2546364" y="5308541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G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3941210" y="5538219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4381085" y="5538219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B30368F9-6137-AF0E-0A1E-9FC2F94653E0}"/>
              </a:ext>
            </a:extLst>
          </p:cNvPr>
          <p:cNvSpPr txBox="1"/>
          <p:nvPr/>
        </p:nvSpPr>
        <p:spPr>
          <a:xfrm>
            <a:off x="5357962" y="4723766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SiO</a:t>
            </a:r>
            <a:r>
              <a:rPr kumimoji="1" lang="en-US" altLang="ja-JP" sz="2000" b="1" dirty="0"/>
              <a:t>2</a:t>
            </a:r>
            <a:endParaRPr lang="ja-JP" altLang="en-US" sz="2000" dirty="0"/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1538930C-903D-89EC-8EB2-F09418482D0B}"/>
              </a:ext>
            </a:extLst>
          </p:cNvPr>
          <p:cNvSpPr/>
          <p:nvPr/>
        </p:nvSpPr>
        <p:spPr>
          <a:xfrm>
            <a:off x="10377420" y="813549"/>
            <a:ext cx="995507" cy="138947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32E1BA56-19A9-AB91-EBD3-B1893E2009D0}"/>
              </a:ext>
            </a:extLst>
          </p:cNvPr>
          <p:cNvCxnSpPr>
            <a:cxnSpLocks/>
          </p:cNvCxnSpPr>
          <p:nvPr/>
        </p:nvCxnSpPr>
        <p:spPr>
          <a:xfrm flipH="1">
            <a:off x="7289165" y="2599872"/>
            <a:ext cx="25844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199F7160-B609-429E-0881-180EBDB7F95F}"/>
              </a:ext>
            </a:extLst>
          </p:cNvPr>
          <p:cNvCxnSpPr>
            <a:cxnSpLocks/>
          </p:cNvCxnSpPr>
          <p:nvPr/>
        </p:nvCxnSpPr>
        <p:spPr>
          <a:xfrm flipH="1">
            <a:off x="7307038" y="4130040"/>
            <a:ext cx="268464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2BB7D6F8-986A-E83B-DB49-B22ABBA8745B}"/>
              </a:ext>
            </a:extLst>
          </p:cNvPr>
          <p:cNvCxnSpPr>
            <a:cxnSpLocks/>
          </p:cNvCxnSpPr>
          <p:nvPr/>
        </p:nvCxnSpPr>
        <p:spPr>
          <a:xfrm flipH="1">
            <a:off x="6551753" y="3932891"/>
            <a:ext cx="377611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2D49844B-D92E-8344-344D-5EA18A395F7B}"/>
              </a:ext>
            </a:extLst>
          </p:cNvPr>
          <p:cNvCxnSpPr>
            <a:cxnSpLocks/>
          </p:cNvCxnSpPr>
          <p:nvPr/>
        </p:nvCxnSpPr>
        <p:spPr>
          <a:xfrm flipH="1">
            <a:off x="6551753" y="3280439"/>
            <a:ext cx="168654" cy="7228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4A11D1EE-27D2-6CD6-455B-F463EE3E49EA}"/>
              </a:ext>
            </a:extLst>
          </p:cNvPr>
          <p:cNvCxnSpPr>
            <a:cxnSpLocks/>
          </p:cNvCxnSpPr>
          <p:nvPr/>
        </p:nvCxnSpPr>
        <p:spPr>
          <a:xfrm flipH="1">
            <a:off x="6720407" y="2877378"/>
            <a:ext cx="161147" cy="4054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0459FAA4-2D25-FCFC-ACB8-08CCC1CF819C}"/>
              </a:ext>
            </a:extLst>
          </p:cNvPr>
          <p:cNvCxnSpPr>
            <a:cxnSpLocks/>
          </p:cNvCxnSpPr>
          <p:nvPr/>
        </p:nvCxnSpPr>
        <p:spPr>
          <a:xfrm flipV="1">
            <a:off x="6840197" y="2650734"/>
            <a:ext cx="282407" cy="2810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49CCABD7-9665-4094-2F0F-08CFEB54DC89}"/>
              </a:ext>
            </a:extLst>
          </p:cNvPr>
          <p:cNvCxnSpPr>
            <a:cxnSpLocks/>
          </p:cNvCxnSpPr>
          <p:nvPr/>
        </p:nvCxnSpPr>
        <p:spPr>
          <a:xfrm flipH="1">
            <a:off x="7289165" y="834393"/>
            <a:ext cx="74085" cy="568118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C6E1300-5321-1885-BDFF-CB2D22BF4FD4}"/>
              </a:ext>
            </a:extLst>
          </p:cNvPr>
          <p:cNvCxnSpPr>
            <a:cxnSpLocks/>
          </p:cNvCxnSpPr>
          <p:nvPr/>
        </p:nvCxnSpPr>
        <p:spPr>
          <a:xfrm>
            <a:off x="5148867" y="6172141"/>
            <a:ext cx="138101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id="{70D3C43B-1C7A-58DA-D5E2-6C7362E65B3D}"/>
              </a:ext>
            </a:extLst>
          </p:cNvPr>
          <p:cNvCxnSpPr/>
          <p:nvPr/>
        </p:nvCxnSpPr>
        <p:spPr>
          <a:xfrm>
            <a:off x="7289165" y="6094082"/>
            <a:ext cx="131417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9FF78E4-FEC2-EA8A-607D-FC4AF2F040E7}"/>
              </a:ext>
            </a:extLst>
          </p:cNvPr>
          <p:cNvSpPr/>
          <p:nvPr/>
        </p:nvSpPr>
        <p:spPr>
          <a:xfrm>
            <a:off x="7763028" y="5813074"/>
            <a:ext cx="1003488" cy="473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36B6C82E-79C2-A5E5-30B1-CD775FAD86E4}"/>
              </a:ext>
            </a:extLst>
          </p:cNvPr>
          <p:cNvSpPr/>
          <p:nvPr/>
        </p:nvSpPr>
        <p:spPr>
          <a:xfrm>
            <a:off x="5608246" y="5973956"/>
            <a:ext cx="380534" cy="387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8B6C5A5E-271C-FE62-F6E6-9922E0128DA7}"/>
              </a:ext>
            </a:extLst>
          </p:cNvPr>
          <p:cNvSpPr txBox="1"/>
          <p:nvPr/>
        </p:nvSpPr>
        <p:spPr>
          <a:xfrm>
            <a:off x="5520139" y="5969967"/>
            <a:ext cx="106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Xo</a:t>
            </a:r>
            <a:endParaRPr lang="ja-JP" altLang="en-US" sz="2400" dirty="0"/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D0BC20B4-4215-0621-AD42-05581CE9A819}"/>
              </a:ext>
            </a:extLst>
          </p:cNvPr>
          <p:cNvSpPr txBox="1"/>
          <p:nvPr/>
        </p:nvSpPr>
        <p:spPr>
          <a:xfrm>
            <a:off x="6560268" y="5967513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 err="1"/>
              <a:t>Xd</a:t>
            </a:r>
            <a:endParaRPr lang="ja-JP" altLang="en-US" sz="2400" dirty="0"/>
          </a:p>
        </p:txBody>
      </p:sp>
      <p:sp>
        <p:nvSpPr>
          <p:cNvPr id="172" name="楕円 171">
            <a:extLst>
              <a:ext uri="{FF2B5EF4-FFF2-40B4-BE49-F238E27FC236}">
                <a16:creationId xmlns:a16="http://schemas.microsoft.com/office/drawing/2014/main" id="{182AC3DB-057E-EE93-7176-B80B58EDA607}"/>
              </a:ext>
            </a:extLst>
          </p:cNvPr>
          <p:cNvSpPr/>
          <p:nvPr/>
        </p:nvSpPr>
        <p:spPr>
          <a:xfrm>
            <a:off x="3008149" y="5870521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FA4FEB3E-25F4-E3F2-E44E-AF0FD9369D4F}"/>
              </a:ext>
            </a:extLst>
          </p:cNvPr>
          <p:cNvCxnSpPr>
            <a:cxnSpLocks/>
          </p:cNvCxnSpPr>
          <p:nvPr/>
        </p:nvCxnSpPr>
        <p:spPr>
          <a:xfrm flipV="1">
            <a:off x="11927422" y="3918591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>
            <a:extLst>
              <a:ext uri="{FF2B5EF4-FFF2-40B4-BE49-F238E27FC236}">
                <a16:creationId xmlns:a16="http://schemas.microsoft.com/office/drawing/2014/main" id="{17A26304-8166-318A-2E41-764F9135FB4C}"/>
              </a:ext>
            </a:extLst>
          </p:cNvPr>
          <p:cNvCxnSpPr>
            <a:cxnSpLocks/>
          </p:cNvCxnSpPr>
          <p:nvPr/>
        </p:nvCxnSpPr>
        <p:spPr>
          <a:xfrm flipH="1">
            <a:off x="11743488" y="4582915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353B9C9C-015B-F2DF-4B1D-5033197C01F3}"/>
              </a:ext>
            </a:extLst>
          </p:cNvPr>
          <p:cNvCxnSpPr>
            <a:cxnSpLocks/>
          </p:cNvCxnSpPr>
          <p:nvPr/>
        </p:nvCxnSpPr>
        <p:spPr>
          <a:xfrm flipH="1">
            <a:off x="11831060" y="4671051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8E7A6AEC-15A1-D496-BD71-77BCC0E675A7}"/>
              </a:ext>
            </a:extLst>
          </p:cNvPr>
          <p:cNvSpPr txBox="1"/>
          <p:nvPr/>
        </p:nvSpPr>
        <p:spPr>
          <a:xfrm>
            <a:off x="2144221" y="165312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G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C7F1D134-EBC7-9F56-6559-37B9AF20F02A}"/>
              </a:ext>
            </a:extLst>
          </p:cNvPr>
          <p:cNvSpPr txBox="1"/>
          <p:nvPr/>
        </p:nvSpPr>
        <p:spPr>
          <a:xfrm>
            <a:off x="4157655" y="6171128"/>
            <a:ext cx="1730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Metal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E53B44A6-4C35-077C-1E2C-965DD971F7F6}"/>
              </a:ext>
            </a:extLst>
          </p:cNvPr>
          <p:cNvSpPr/>
          <p:nvPr/>
        </p:nvSpPr>
        <p:spPr>
          <a:xfrm flipV="1">
            <a:off x="10396374" y="3897129"/>
            <a:ext cx="976554" cy="729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49184AC8-1A73-A877-5BE1-1BED00496AB8}"/>
              </a:ext>
            </a:extLst>
          </p:cNvPr>
          <p:cNvSpPr txBox="1"/>
          <p:nvPr/>
        </p:nvSpPr>
        <p:spPr>
          <a:xfrm>
            <a:off x="10485296" y="4110224"/>
            <a:ext cx="971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Metal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2B074C5F-4E12-4104-D537-F7D14E621CD0}"/>
              </a:ext>
            </a:extLst>
          </p:cNvPr>
          <p:cNvCxnSpPr>
            <a:cxnSpLocks/>
          </p:cNvCxnSpPr>
          <p:nvPr/>
        </p:nvCxnSpPr>
        <p:spPr>
          <a:xfrm flipH="1" flipV="1">
            <a:off x="10413912" y="3874811"/>
            <a:ext cx="18368" cy="13894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コネクタ 195">
            <a:extLst>
              <a:ext uri="{FF2B5EF4-FFF2-40B4-BE49-F238E27FC236}">
                <a16:creationId xmlns:a16="http://schemas.microsoft.com/office/drawing/2014/main" id="{6746C396-C222-C7A4-A508-DF3D81E3ABA1}"/>
              </a:ext>
            </a:extLst>
          </p:cNvPr>
          <p:cNvCxnSpPr>
            <a:cxnSpLocks/>
          </p:cNvCxnSpPr>
          <p:nvPr/>
        </p:nvCxnSpPr>
        <p:spPr>
          <a:xfrm flipH="1" flipV="1">
            <a:off x="9845442" y="2590532"/>
            <a:ext cx="290616" cy="1202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0C3A1E71-C827-F920-507B-F00C02C7D342}"/>
              </a:ext>
            </a:extLst>
          </p:cNvPr>
          <p:cNvCxnSpPr>
            <a:cxnSpLocks/>
          </p:cNvCxnSpPr>
          <p:nvPr/>
        </p:nvCxnSpPr>
        <p:spPr>
          <a:xfrm flipH="1" flipV="1">
            <a:off x="10136058" y="2714998"/>
            <a:ext cx="101196" cy="2467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499B804C-877F-955B-120A-DD415DC884C6}"/>
              </a:ext>
            </a:extLst>
          </p:cNvPr>
          <p:cNvCxnSpPr>
            <a:cxnSpLocks/>
          </p:cNvCxnSpPr>
          <p:nvPr/>
        </p:nvCxnSpPr>
        <p:spPr>
          <a:xfrm flipH="1" flipV="1">
            <a:off x="10330840" y="3258447"/>
            <a:ext cx="74891" cy="6798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05E9A010-2A42-8080-6F66-E54F8B2D88F9}"/>
              </a:ext>
            </a:extLst>
          </p:cNvPr>
          <p:cNvSpPr txBox="1"/>
          <p:nvPr/>
        </p:nvSpPr>
        <p:spPr>
          <a:xfrm>
            <a:off x="10475997" y="3480118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865824E3-B760-CA7F-0655-0A73D90A4B86}"/>
              </a:ext>
            </a:extLst>
          </p:cNvPr>
          <p:cNvSpPr txBox="1"/>
          <p:nvPr/>
        </p:nvSpPr>
        <p:spPr>
          <a:xfrm>
            <a:off x="10872155" y="3480118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0DCC40C-CAF6-317B-C2E4-409839A3DAAE}"/>
              </a:ext>
            </a:extLst>
          </p:cNvPr>
          <p:cNvSpPr txBox="1"/>
          <p:nvPr/>
        </p:nvSpPr>
        <p:spPr>
          <a:xfrm>
            <a:off x="6574933" y="346979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1614C009-D502-512D-01C9-B50C0DE58D7A}"/>
              </a:ext>
            </a:extLst>
          </p:cNvPr>
          <p:cNvSpPr txBox="1"/>
          <p:nvPr/>
        </p:nvSpPr>
        <p:spPr>
          <a:xfrm>
            <a:off x="7434807" y="4088598"/>
            <a:ext cx="7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78526181-A202-835A-988F-2BFEC92C38A6}"/>
              </a:ext>
            </a:extLst>
          </p:cNvPr>
          <p:cNvSpPr txBox="1"/>
          <p:nvPr/>
        </p:nvSpPr>
        <p:spPr>
          <a:xfrm>
            <a:off x="8088149" y="4102960"/>
            <a:ext cx="7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23369417-2AEA-1F73-5431-12570CA4384D}"/>
              </a:ext>
            </a:extLst>
          </p:cNvPr>
          <p:cNvSpPr txBox="1"/>
          <p:nvPr/>
        </p:nvSpPr>
        <p:spPr>
          <a:xfrm>
            <a:off x="8699482" y="4117322"/>
            <a:ext cx="7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A17B0663-B065-F67C-8C5C-40DD19818A3B}"/>
              </a:ext>
            </a:extLst>
          </p:cNvPr>
          <p:cNvSpPr txBox="1"/>
          <p:nvPr/>
        </p:nvSpPr>
        <p:spPr>
          <a:xfrm>
            <a:off x="9277243" y="4117322"/>
            <a:ext cx="7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230" name="直線コネクタ 229">
            <a:extLst>
              <a:ext uri="{FF2B5EF4-FFF2-40B4-BE49-F238E27FC236}">
                <a16:creationId xmlns:a16="http://schemas.microsoft.com/office/drawing/2014/main" id="{11D84FA5-5C3D-6792-2E53-B7D5D3B062B6}"/>
              </a:ext>
            </a:extLst>
          </p:cNvPr>
          <p:cNvCxnSpPr>
            <a:cxnSpLocks/>
          </p:cNvCxnSpPr>
          <p:nvPr/>
        </p:nvCxnSpPr>
        <p:spPr>
          <a:xfrm flipH="1">
            <a:off x="9907535" y="838857"/>
            <a:ext cx="24131" cy="522258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A8B3C726-E760-077A-0FC1-7D6D39395C25}"/>
              </a:ext>
            </a:extLst>
          </p:cNvPr>
          <p:cNvSpPr txBox="1"/>
          <p:nvPr/>
        </p:nvSpPr>
        <p:spPr>
          <a:xfrm>
            <a:off x="345840" y="3510973"/>
            <a:ext cx="2917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800" b="1" dirty="0"/>
              <a:t>Q = CV</a:t>
            </a:r>
            <a:endParaRPr lang="ja-JP" altLang="en-US" sz="4800" dirty="0"/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95C9320D-DF29-9063-8DE6-BBA0F29DDE2B}"/>
              </a:ext>
            </a:extLst>
          </p:cNvPr>
          <p:cNvCxnSpPr>
            <a:cxnSpLocks/>
          </p:cNvCxnSpPr>
          <p:nvPr/>
        </p:nvCxnSpPr>
        <p:spPr>
          <a:xfrm>
            <a:off x="626227" y="1014609"/>
            <a:ext cx="22078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C32CBE85-87E6-9057-80D5-B159A4038A5A}"/>
              </a:ext>
            </a:extLst>
          </p:cNvPr>
          <p:cNvSpPr txBox="1"/>
          <p:nvPr/>
        </p:nvSpPr>
        <p:spPr>
          <a:xfrm>
            <a:off x="585267" y="372728"/>
            <a:ext cx="237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69706183-2964-BED8-3B45-DD178ED116D1}"/>
              </a:ext>
            </a:extLst>
          </p:cNvPr>
          <p:cNvCxnSpPr>
            <a:cxnSpLocks/>
          </p:cNvCxnSpPr>
          <p:nvPr/>
        </p:nvCxnSpPr>
        <p:spPr>
          <a:xfrm flipH="1">
            <a:off x="10373334" y="3918591"/>
            <a:ext cx="155408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33191315-F739-987B-085C-89E9E0244B7E}"/>
              </a:ext>
            </a:extLst>
          </p:cNvPr>
          <p:cNvCxnSpPr>
            <a:cxnSpLocks/>
          </p:cNvCxnSpPr>
          <p:nvPr/>
        </p:nvCxnSpPr>
        <p:spPr>
          <a:xfrm flipV="1">
            <a:off x="7115676" y="2599872"/>
            <a:ext cx="304738" cy="639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4F8268FE-F970-4D5D-F52D-D046DDED8867}"/>
              </a:ext>
            </a:extLst>
          </p:cNvPr>
          <p:cNvCxnSpPr>
            <a:cxnSpLocks/>
          </p:cNvCxnSpPr>
          <p:nvPr/>
        </p:nvCxnSpPr>
        <p:spPr>
          <a:xfrm flipH="1" flipV="1">
            <a:off x="10240226" y="2961722"/>
            <a:ext cx="90614" cy="3187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AE233D18-4986-DFDF-0C08-1B2B0CF41DEC}"/>
              </a:ext>
            </a:extLst>
          </p:cNvPr>
          <p:cNvCxnSpPr>
            <a:cxnSpLocks/>
          </p:cNvCxnSpPr>
          <p:nvPr/>
        </p:nvCxnSpPr>
        <p:spPr>
          <a:xfrm flipH="1">
            <a:off x="6524799" y="4795888"/>
            <a:ext cx="168654" cy="7228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C1485E8D-D5D9-9A74-C10A-A3A24A9F1D49}"/>
              </a:ext>
            </a:extLst>
          </p:cNvPr>
          <p:cNvCxnSpPr>
            <a:cxnSpLocks/>
          </p:cNvCxnSpPr>
          <p:nvPr/>
        </p:nvCxnSpPr>
        <p:spPr>
          <a:xfrm flipH="1">
            <a:off x="6693453" y="4392827"/>
            <a:ext cx="161147" cy="4054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E8E44B4-613C-2E84-8EDD-6218A24D8885}"/>
              </a:ext>
            </a:extLst>
          </p:cNvPr>
          <p:cNvCxnSpPr>
            <a:cxnSpLocks/>
          </p:cNvCxnSpPr>
          <p:nvPr/>
        </p:nvCxnSpPr>
        <p:spPr>
          <a:xfrm flipV="1">
            <a:off x="6813243" y="4166183"/>
            <a:ext cx="282407" cy="2810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71FAAFAB-5B2D-979A-471E-A6E9FFBA654A}"/>
              </a:ext>
            </a:extLst>
          </p:cNvPr>
          <p:cNvCxnSpPr>
            <a:cxnSpLocks/>
          </p:cNvCxnSpPr>
          <p:nvPr/>
        </p:nvCxnSpPr>
        <p:spPr>
          <a:xfrm flipV="1">
            <a:off x="7088722" y="4115321"/>
            <a:ext cx="304738" cy="639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D42C51EF-1347-D8E0-3676-C42E57896E12}"/>
              </a:ext>
            </a:extLst>
          </p:cNvPr>
          <p:cNvCxnSpPr>
            <a:cxnSpLocks/>
          </p:cNvCxnSpPr>
          <p:nvPr/>
        </p:nvCxnSpPr>
        <p:spPr>
          <a:xfrm flipH="1" flipV="1">
            <a:off x="9882176" y="4134550"/>
            <a:ext cx="290616" cy="1202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FAE1A01F-EE69-5CA9-E67E-2600F0975E21}"/>
              </a:ext>
            </a:extLst>
          </p:cNvPr>
          <p:cNvCxnSpPr>
            <a:cxnSpLocks/>
          </p:cNvCxnSpPr>
          <p:nvPr/>
        </p:nvCxnSpPr>
        <p:spPr>
          <a:xfrm flipH="1" flipV="1">
            <a:off x="10172792" y="4259016"/>
            <a:ext cx="101196" cy="2467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C5C9025E-91FD-5933-974B-769B3A826BAE}"/>
              </a:ext>
            </a:extLst>
          </p:cNvPr>
          <p:cNvCxnSpPr>
            <a:cxnSpLocks/>
          </p:cNvCxnSpPr>
          <p:nvPr/>
        </p:nvCxnSpPr>
        <p:spPr>
          <a:xfrm flipH="1" flipV="1">
            <a:off x="10367574" y="4802465"/>
            <a:ext cx="74891" cy="6798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C12F16F1-56B5-3949-8F6F-6ABEB2EE4776}"/>
              </a:ext>
            </a:extLst>
          </p:cNvPr>
          <p:cNvSpPr txBox="1"/>
          <p:nvPr/>
        </p:nvSpPr>
        <p:spPr>
          <a:xfrm>
            <a:off x="10512731" y="5024136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4BC5B1DF-6269-FBDF-0708-2BB9A1CA9D3E}"/>
              </a:ext>
            </a:extLst>
          </p:cNvPr>
          <p:cNvCxnSpPr>
            <a:cxnSpLocks/>
          </p:cNvCxnSpPr>
          <p:nvPr/>
        </p:nvCxnSpPr>
        <p:spPr>
          <a:xfrm flipH="1" flipV="1">
            <a:off x="10276960" y="4505740"/>
            <a:ext cx="90614" cy="3187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399A99AC-364D-80D8-3972-F0CD23FA4640}"/>
              </a:ext>
            </a:extLst>
          </p:cNvPr>
          <p:cNvCxnSpPr>
            <a:cxnSpLocks/>
          </p:cNvCxnSpPr>
          <p:nvPr/>
        </p:nvCxnSpPr>
        <p:spPr>
          <a:xfrm flipV="1">
            <a:off x="11931509" y="1568524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936C6333-364C-94AE-34B5-97DB63BBE9C3}"/>
              </a:ext>
            </a:extLst>
          </p:cNvPr>
          <p:cNvCxnSpPr>
            <a:cxnSpLocks/>
          </p:cNvCxnSpPr>
          <p:nvPr/>
        </p:nvCxnSpPr>
        <p:spPr>
          <a:xfrm flipH="1">
            <a:off x="11747575" y="2232848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7551146B-8EAE-2A60-BE0C-DC813CE30A3A}"/>
              </a:ext>
            </a:extLst>
          </p:cNvPr>
          <p:cNvCxnSpPr>
            <a:cxnSpLocks/>
          </p:cNvCxnSpPr>
          <p:nvPr/>
        </p:nvCxnSpPr>
        <p:spPr>
          <a:xfrm flipH="1">
            <a:off x="11835147" y="2320984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A0002719-3F9F-A978-60CA-0D38C2518B9E}"/>
              </a:ext>
            </a:extLst>
          </p:cNvPr>
          <p:cNvCxnSpPr>
            <a:cxnSpLocks/>
          </p:cNvCxnSpPr>
          <p:nvPr/>
        </p:nvCxnSpPr>
        <p:spPr>
          <a:xfrm flipH="1">
            <a:off x="10377421" y="1568524"/>
            <a:ext cx="155408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0B0544D5-DE3B-C038-8D1D-B26DBD604327}"/>
              </a:ext>
            </a:extLst>
          </p:cNvPr>
          <p:cNvSpPr txBox="1"/>
          <p:nvPr/>
        </p:nvSpPr>
        <p:spPr>
          <a:xfrm>
            <a:off x="10428875" y="1414946"/>
            <a:ext cx="173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1C3E448D-14BF-92CA-6D2E-1022B4E4197A}"/>
              </a:ext>
            </a:extLst>
          </p:cNvPr>
          <p:cNvSpPr txBox="1"/>
          <p:nvPr/>
        </p:nvSpPr>
        <p:spPr>
          <a:xfrm>
            <a:off x="7825034" y="1291835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p-Silicon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004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5886B883-E854-4295-D6BC-13462E934077}"/>
              </a:ext>
            </a:extLst>
          </p:cNvPr>
          <p:cNvSpPr/>
          <p:nvPr/>
        </p:nvSpPr>
        <p:spPr>
          <a:xfrm>
            <a:off x="5212100" y="4017271"/>
            <a:ext cx="1131908" cy="78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B3EDDA20-DC44-ADAD-9C30-501A409D9065}"/>
              </a:ext>
            </a:extLst>
          </p:cNvPr>
          <p:cNvCxnSpPr>
            <a:cxnSpLocks/>
          </p:cNvCxnSpPr>
          <p:nvPr/>
        </p:nvCxnSpPr>
        <p:spPr>
          <a:xfrm flipH="1">
            <a:off x="4343148" y="4008550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5189744" y="3547046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5629619" y="3547046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32E1BA56-19A9-AB91-EBD3-B1893E2009D0}"/>
              </a:ext>
            </a:extLst>
          </p:cNvPr>
          <p:cNvCxnSpPr>
            <a:cxnSpLocks/>
          </p:cNvCxnSpPr>
          <p:nvPr/>
        </p:nvCxnSpPr>
        <p:spPr>
          <a:xfrm flipH="1" flipV="1">
            <a:off x="7018918" y="3826829"/>
            <a:ext cx="2877691" cy="4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199F7160-B609-429E-0881-180EBDB7F95F}"/>
              </a:ext>
            </a:extLst>
          </p:cNvPr>
          <p:cNvCxnSpPr>
            <a:cxnSpLocks/>
          </p:cNvCxnSpPr>
          <p:nvPr/>
        </p:nvCxnSpPr>
        <p:spPr>
          <a:xfrm flipH="1">
            <a:off x="7053716" y="6241657"/>
            <a:ext cx="29212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2BB7D6F8-986A-E83B-DB49-B22ABBA8745B}"/>
              </a:ext>
            </a:extLst>
          </p:cNvPr>
          <p:cNvCxnSpPr>
            <a:cxnSpLocks/>
          </p:cNvCxnSpPr>
          <p:nvPr/>
        </p:nvCxnSpPr>
        <p:spPr>
          <a:xfrm flipH="1" flipV="1">
            <a:off x="6449899" y="3970245"/>
            <a:ext cx="3943747" cy="3679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0459FAA4-2D25-FCFC-ACB8-08CCC1CF819C}"/>
              </a:ext>
            </a:extLst>
          </p:cNvPr>
          <p:cNvCxnSpPr>
            <a:cxnSpLocks/>
          </p:cNvCxnSpPr>
          <p:nvPr/>
        </p:nvCxnSpPr>
        <p:spPr>
          <a:xfrm flipH="1" flipV="1">
            <a:off x="6549837" y="3471877"/>
            <a:ext cx="130638" cy="1232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998F0176-FC79-4A03-3600-AC1506B3B8BF}"/>
              </a:ext>
            </a:extLst>
          </p:cNvPr>
          <p:cNvSpPr/>
          <p:nvPr/>
        </p:nvSpPr>
        <p:spPr>
          <a:xfrm>
            <a:off x="4905551" y="867186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C035162F-D861-72C4-87DD-28178CA96FAD}"/>
              </a:ext>
            </a:extLst>
          </p:cNvPr>
          <p:cNvSpPr/>
          <p:nvPr/>
        </p:nvSpPr>
        <p:spPr>
          <a:xfrm>
            <a:off x="6390952" y="847701"/>
            <a:ext cx="3943866" cy="13812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1EF08011-BEB2-4924-AE0F-58CB477E735A}"/>
              </a:ext>
            </a:extLst>
          </p:cNvPr>
          <p:cNvSpPr txBox="1"/>
          <p:nvPr/>
        </p:nvSpPr>
        <p:spPr>
          <a:xfrm>
            <a:off x="4957041" y="1422963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9B93A20-E0E2-5824-952D-089F3DE54824}"/>
              </a:ext>
            </a:extLst>
          </p:cNvPr>
          <p:cNvCxnSpPr>
            <a:cxnSpLocks/>
          </p:cNvCxnSpPr>
          <p:nvPr/>
        </p:nvCxnSpPr>
        <p:spPr>
          <a:xfrm flipH="1" flipV="1">
            <a:off x="4279378" y="1643083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楕円 173">
            <a:extLst>
              <a:ext uri="{FF2B5EF4-FFF2-40B4-BE49-F238E27FC236}">
                <a16:creationId xmlns:a16="http://schemas.microsoft.com/office/drawing/2014/main" id="{6F839260-7053-55FA-284C-AF4EDC607CFC}"/>
              </a:ext>
            </a:extLst>
          </p:cNvPr>
          <p:cNvSpPr/>
          <p:nvPr/>
        </p:nvSpPr>
        <p:spPr>
          <a:xfrm>
            <a:off x="4055653" y="1507559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6593E19A-4A9C-B8BA-C505-05FCE3EEC778}"/>
              </a:ext>
            </a:extLst>
          </p:cNvPr>
          <p:cNvSpPr txBox="1"/>
          <p:nvPr/>
        </p:nvSpPr>
        <p:spPr>
          <a:xfrm>
            <a:off x="7475972" y="1377483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F202C41-7FCD-20D9-D0FF-408DA42CC0F7}"/>
              </a:ext>
            </a:extLst>
          </p:cNvPr>
          <p:cNvSpPr txBox="1"/>
          <p:nvPr/>
        </p:nvSpPr>
        <p:spPr>
          <a:xfrm>
            <a:off x="3367045" y="931245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=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3" name="楕円 182">
            <a:extLst>
              <a:ext uri="{FF2B5EF4-FFF2-40B4-BE49-F238E27FC236}">
                <a16:creationId xmlns:a16="http://schemas.microsoft.com/office/drawing/2014/main" id="{16F1BAA2-2679-DC49-6BA2-01CC109D9743}"/>
              </a:ext>
            </a:extLst>
          </p:cNvPr>
          <p:cNvSpPr/>
          <p:nvPr/>
        </p:nvSpPr>
        <p:spPr>
          <a:xfrm>
            <a:off x="4117871" y="3899050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F7011ECE-F498-EAF0-2CE7-FA31BBAF3E74}"/>
              </a:ext>
            </a:extLst>
          </p:cNvPr>
          <p:cNvSpPr txBox="1"/>
          <p:nvPr/>
        </p:nvSpPr>
        <p:spPr>
          <a:xfrm>
            <a:off x="5305629" y="4256277"/>
            <a:ext cx="105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D0FDA7C8-5AD7-80B1-B3B3-8CDE74D46B45}"/>
              </a:ext>
            </a:extLst>
          </p:cNvPr>
          <p:cNvSpPr/>
          <p:nvPr/>
        </p:nvSpPr>
        <p:spPr>
          <a:xfrm>
            <a:off x="10315663" y="3992166"/>
            <a:ext cx="954731" cy="69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1F614E83-20A1-E9AD-DAAD-3D2DC2F4D8CB}"/>
              </a:ext>
            </a:extLst>
          </p:cNvPr>
          <p:cNvSpPr txBox="1"/>
          <p:nvPr/>
        </p:nvSpPr>
        <p:spPr>
          <a:xfrm>
            <a:off x="10319966" y="4186030"/>
            <a:ext cx="1015891" cy="40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C51C726-6843-6058-6A44-BF397FDB751B}"/>
              </a:ext>
            </a:extLst>
          </p:cNvPr>
          <p:cNvSpPr txBox="1"/>
          <p:nvPr/>
        </p:nvSpPr>
        <p:spPr>
          <a:xfrm>
            <a:off x="10507915" y="3547046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A1317E3-11C3-76DA-D4D6-E6EA51678ABC}"/>
              </a:ext>
            </a:extLst>
          </p:cNvPr>
          <p:cNvSpPr txBox="1"/>
          <p:nvPr/>
        </p:nvSpPr>
        <p:spPr>
          <a:xfrm>
            <a:off x="10942358" y="3536750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22E66D8A-DB12-9D5C-ABA2-4712CEB8BB0F}"/>
              </a:ext>
            </a:extLst>
          </p:cNvPr>
          <p:cNvSpPr txBox="1"/>
          <p:nvPr/>
        </p:nvSpPr>
        <p:spPr>
          <a:xfrm>
            <a:off x="7031797" y="3358983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66F16DBA-3474-6AB8-48F8-AA30124DA4CE}"/>
              </a:ext>
            </a:extLst>
          </p:cNvPr>
          <p:cNvSpPr txBox="1"/>
          <p:nvPr/>
        </p:nvSpPr>
        <p:spPr>
          <a:xfrm>
            <a:off x="7471672" y="3358983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C7CBDBDF-40D5-D7D1-0333-F248530CBDE9}"/>
              </a:ext>
            </a:extLst>
          </p:cNvPr>
          <p:cNvSpPr txBox="1"/>
          <p:nvPr/>
        </p:nvSpPr>
        <p:spPr>
          <a:xfrm>
            <a:off x="7994578" y="336754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EABBB7E-0ACF-2C4D-4778-D1C905E526AF}"/>
              </a:ext>
            </a:extLst>
          </p:cNvPr>
          <p:cNvSpPr txBox="1"/>
          <p:nvPr/>
        </p:nvSpPr>
        <p:spPr>
          <a:xfrm flipH="1">
            <a:off x="8424671" y="3367543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48788D83-DA6A-5756-ED90-23247F525809}"/>
              </a:ext>
            </a:extLst>
          </p:cNvPr>
          <p:cNvCxnSpPr>
            <a:cxnSpLocks/>
          </p:cNvCxnSpPr>
          <p:nvPr/>
        </p:nvCxnSpPr>
        <p:spPr>
          <a:xfrm>
            <a:off x="7028815" y="1088168"/>
            <a:ext cx="44527" cy="515274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8FC4DDE8-84FB-FEF2-DFEE-28579BE28FEA}"/>
              </a:ext>
            </a:extLst>
          </p:cNvPr>
          <p:cNvCxnSpPr>
            <a:cxnSpLocks/>
          </p:cNvCxnSpPr>
          <p:nvPr/>
        </p:nvCxnSpPr>
        <p:spPr>
          <a:xfrm>
            <a:off x="9850603" y="1102990"/>
            <a:ext cx="29817" cy="5137927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6FC5AC4-9E42-05CF-1F91-3758E821253A}"/>
              </a:ext>
            </a:extLst>
          </p:cNvPr>
          <p:cNvSpPr txBox="1"/>
          <p:nvPr/>
        </p:nvSpPr>
        <p:spPr>
          <a:xfrm>
            <a:off x="210934" y="443052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A3963F8-9787-2402-4C22-FE73F4AAD949}"/>
              </a:ext>
            </a:extLst>
          </p:cNvPr>
          <p:cNvCxnSpPr/>
          <p:nvPr/>
        </p:nvCxnSpPr>
        <p:spPr>
          <a:xfrm>
            <a:off x="302863" y="1102990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063ABB7-7A10-D308-2C60-552503C948FB}"/>
              </a:ext>
            </a:extLst>
          </p:cNvPr>
          <p:cNvSpPr/>
          <p:nvPr/>
        </p:nvSpPr>
        <p:spPr>
          <a:xfrm>
            <a:off x="10388122" y="847701"/>
            <a:ext cx="742117" cy="138947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CF1AF452-D095-CC96-9B62-1092CCF485C4}"/>
              </a:ext>
            </a:extLst>
          </p:cNvPr>
          <p:cNvCxnSpPr>
            <a:cxnSpLocks/>
          </p:cNvCxnSpPr>
          <p:nvPr/>
        </p:nvCxnSpPr>
        <p:spPr>
          <a:xfrm flipV="1">
            <a:off x="11686972" y="1684572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8A4B1CD-2A80-38DC-45F4-6DA99DFC59E8}"/>
              </a:ext>
            </a:extLst>
          </p:cNvPr>
          <p:cNvCxnSpPr>
            <a:cxnSpLocks/>
          </p:cNvCxnSpPr>
          <p:nvPr/>
        </p:nvCxnSpPr>
        <p:spPr>
          <a:xfrm flipH="1">
            <a:off x="11503038" y="2348896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EB39FB4-FE05-4EAC-C93F-DDDCAD69E01A}"/>
              </a:ext>
            </a:extLst>
          </p:cNvPr>
          <p:cNvCxnSpPr>
            <a:cxnSpLocks/>
          </p:cNvCxnSpPr>
          <p:nvPr/>
        </p:nvCxnSpPr>
        <p:spPr>
          <a:xfrm flipH="1">
            <a:off x="11590610" y="2437032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7C7A251-8266-EF78-65A8-E954E358C043}"/>
              </a:ext>
            </a:extLst>
          </p:cNvPr>
          <p:cNvCxnSpPr>
            <a:cxnSpLocks/>
          </p:cNvCxnSpPr>
          <p:nvPr/>
        </p:nvCxnSpPr>
        <p:spPr>
          <a:xfrm flipH="1">
            <a:off x="10582798" y="1669493"/>
            <a:ext cx="11121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D91F869-A521-BB5C-90C9-9137876DCE71}"/>
              </a:ext>
            </a:extLst>
          </p:cNvPr>
          <p:cNvSpPr txBox="1"/>
          <p:nvPr/>
        </p:nvSpPr>
        <p:spPr>
          <a:xfrm>
            <a:off x="10304073" y="1500593"/>
            <a:ext cx="9955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CD3190B-1A81-8CD1-D05B-A3E855FB49D1}"/>
              </a:ext>
            </a:extLst>
          </p:cNvPr>
          <p:cNvCxnSpPr>
            <a:cxnSpLocks/>
          </p:cNvCxnSpPr>
          <p:nvPr/>
        </p:nvCxnSpPr>
        <p:spPr>
          <a:xfrm flipV="1">
            <a:off x="11632752" y="4008550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F5A55FA3-1B4E-3733-3995-E25DD41536D8}"/>
              </a:ext>
            </a:extLst>
          </p:cNvPr>
          <p:cNvCxnSpPr>
            <a:cxnSpLocks/>
          </p:cNvCxnSpPr>
          <p:nvPr/>
        </p:nvCxnSpPr>
        <p:spPr>
          <a:xfrm flipH="1">
            <a:off x="11448818" y="4672874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EE8FE3-15FB-A571-6DA9-B484266BCFC6}"/>
              </a:ext>
            </a:extLst>
          </p:cNvPr>
          <p:cNvCxnSpPr>
            <a:cxnSpLocks/>
          </p:cNvCxnSpPr>
          <p:nvPr/>
        </p:nvCxnSpPr>
        <p:spPr>
          <a:xfrm flipH="1">
            <a:off x="11536390" y="4761010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AEBEF8E-D541-66F1-B65F-A90581BB93E9}"/>
              </a:ext>
            </a:extLst>
          </p:cNvPr>
          <p:cNvCxnSpPr>
            <a:cxnSpLocks/>
          </p:cNvCxnSpPr>
          <p:nvPr/>
        </p:nvCxnSpPr>
        <p:spPr>
          <a:xfrm flipH="1">
            <a:off x="10300457" y="3992166"/>
            <a:ext cx="1332295" cy="81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C398321-6046-8BC2-C818-536C0EA192DE}"/>
              </a:ext>
            </a:extLst>
          </p:cNvPr>
          <p:cNvCxnSpPr>
            <a:cxnSpLocks/>
          </p:cNvCxnSpPr>
          <p:nvPr/>
        </p:nvCxnSpPr>
        <p:spPr>
          <a:xfrm flipV="1">
            <a:off x="10313126" y="2726059"/>
            <a:ext cx="13681" cy="2790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FDB10942-E643-493C-8336-656864564E68}"/>
              </a:ext>
            </a:extLst>
          </p:cNvPr>
          <p:cNvCxnSpPr>
            <a:cxnSpLocks/>
          </p:cNvCxnSpPr>
          <p:nvPr/>
        </p:nvCxnSpPr>
        <p:spPr>
          <a:xfrm flipH="1">
            <a:off x="9873150" y="2709425"/>
            <a:ext cx="426083" cy="11100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7C82C69D-2B3A-CAC4-303E-EB0C32251FB0}"/>
              </a:ext>
            </a:extLst>
          </p:cNvPr>
          <p:cNvCxnSpPr>
            <a:cxnSpLocks/>
          </p:cNvCxnSpPr>
          <p:nvPr/>
        </p:nvCxnSpPr>
        <p:spPr>
          <a:xfrm flipH="1">
            <a:off x="9896609" y="5516438"/>
            <a:ext cx="403848" cy="767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A4D088E-33C0-E3E5-8373-EC3C26D1C786}"/>
              </a:ext>
            </a:extLst>
          </p:cNvPr>
          <p:cNvSpPr txBox="1"/>
          <p:nvPr/>
        </p:nvSpPr>
        <p:spPr>
          <a:xfrm>
            <a:off x="8810990" y="3358983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B40F9D5-A216-F6D5-FF87-5DD05B3DF315}"/>
              </a:ext>
            </a:extLst>
          </p:cNvPr>
          <p:cNvSpPr txBox="1"/>
          <p:nvPr/>
        </p:nvSpPr>
        <p:spPr>
          <a:xfrm flipH="1">
            <a:off x="9181107" y="3359003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79C1AE62-858D-1779-FF5F-A990AAEF79F8}"/>
              </a:ext>
            </a:extLst>
          </p:cNvPr>
          <p:cNvCxnSpPr>
            <a:cxnSpLocks/>
          </p:cNvCxnSpPr>
          <p:nvPr/>
        </p:nvCxnSpPr>
        <p:spPr>
          <a:xfrm flipH="1" flipV="1">
            <a:off x="6375172" y="2905698"/>
            <a:ext cx="23564" cy="24691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ED98AB61-8F6E-10E2-DF2C-B36201BB03C9}"/>
              </a:ext>
            </a:extLst>
          </p:cNvPr>
          <p:cNvCxnSpPr>
            <a:cxnSpLocks/>
          </p:cNvCxnSpPr>
          <p:nvPr/>
        </p:nvCxnSpPr>
        <p:spPr>
          <a:xfrm flipH="1" flipV="1">
            <a:off x="6386884" y="2953489"/>
            <a:ext cx="172782" cy="5368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8D49A26-31E9-5252-DBA3-A49B611FD9C6}"/>
              </a:ext>
            </a:extLst>
          </p:cNvPr>
          <p:cNvCxnSpPr>
            <a:cxnSpLocks/>
          </p:cNvCxnSpPr>
          <p:nvPr/>
        </p:nvCxnSpPr>
        <p:spPr>
          <a:xfrm flipH="1" flipV="1">
            <a:off x="6669198" y="3589132"/>
            <a:ext cx="158910" cy="1203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BA394196-39A4-D4DC-34A7-E549BCEA92A4}"/>
              </a:ext>
            </a:extLst>
          </p:cNvPr>
          <p:cNvCxnSpPr>
            <a:cxnSpLocks/>
          </p:cNvCxnSpPr>
          <p:nvPr/>
        </p:nvCxnSpPr>
        <p:spPr>
          <a:xfrm flipH="1" flipV="1">
            <a:off x="6812226" y="3699095"/>
            <a:ext cx="241490" cy="136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BAD4ABD0-8202-684E-4CD1-8147F644560A}"/>
              </a:ext>
            </a:extLst>
          </p:cNvPr>
          <p:cNvCxnSpPr>
            <a:cxnSpLocks/>
          </p:cNvCxnSpPr>
          <p:nvPr/>
        </p:nvCxnSpPr>
        <p:spPr>
          <a:xfrm flipH="1" flipV="1">
            <a:off x="6584758" y="5876722"/>
            <a:ext cx="130638" cy="1232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6D820509-D5FA-149B-12D7-ACCC2577F952}"/>
              </a:ext>
            </a:extLst>
          </p:cNvPr>
          <p:cNvCxnSpPr>
            <a:cxnSpLocks/>
          </p:cNvCxnSpPr>
          <p:nvPr/>
        </p:nvCxnSpPr>
        <p:spPr>
          <a:xfrm flipH="1" flipV="1">
            <a:off x="6421805" y="5358334"/>
            <a:ext cx="172782" cy="5368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20EB3B4D-3205-0AE4-AA19-27D1510D5ED0}"/>
              </a:ext>
            </a:extLst>
          </p:cNvPr>
          <p:cNvCxnSpPr>
            <a:cxnSpLocks/>
          </p:cNvCxnSpPr>
          <p:nvPr/>
        </p:nvCxnSpPr>
        <p:spPr>
          <a:xfrm flipH="1" flipV="1">
            <a:off x="6704119" y="5993977"/>
            <a:ext cx="158910" cy="1203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97EE0107-B973-4E2F-F3D6-EBE8474EEC1A}"/>
              </a:ext>
            </a:extLst>
          </p:cNvPr>
          <p:cNvCxnSpPr>
            <a:cxnSpLocks/>
          </p:cNvCxnSpPr>
          <p:nvPr/>
        </p:nvCxnSpPr>
        <p:spPr>
          <a:xfrm flipH="1" flipV="1">
            <a:off x="6847147" y="6103940"/>
            <a:ext cx="241490" cy="1369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7C04429D-F1A8-BECB-B82C-FB47BE03234A}"/>
              </a:ext>
            </a:extLst>
          </p:cNvPr>
          <p:cNvCxnSpPr>
            <a:cxnSpLocks/>
          </p:cNvCxnSpPr>
          <p:nvPr/>
        </p:nvCxnSpPr>
        <p:spPr>
          <a:xfrm>
            <a:off x="6374174" y="2332409"/>
            <a:ext cx="7492" cy="377016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C5E2F0D-0AC4-7FC3-E04D-3FFEAA6D63B5}"/>
              </a:ext>
            </a:extLst>
          </p:cNvPr>
          <p:cNvSpPr txBox="1"/>
          <p:nvPr/>
        </p:nvSpPr>
        <p:spPr>
          <a:xfrm>
            <a:off x="9854981" y="1464209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360FC34-955D-ABED-298D-5B7B59E0EB94}"/>
              </a:ext>
            </a:extLst>
          </p:cNvPr>
          <p:cNvSpPr txBox="1"/>
          <p:nvPr/>
        </p:nvSpPr>
        <p:spPr>
          <a:xfrm>
            <a:off x="3783494" y="3439164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=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CF39C4F-612B-007E-E3C1-D270A533EABC}"/>
              </a:ext>
            </a:extLst>
          </p:cNvPr>
          <p:cNvCxnSpPr>
            <a:cxnSpLocks/>
          </p:cNvCxnSpPr>
          <p:nvPr/>
        </p:nvCxnSpPr>
        <p:spPr>
          <a:xfrm>
            <a:off x="9627402" y="3647837"/>
            <a:ext cx="927590" cy="16743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2CBB446E-4791-6CB6-89EC-E6A466240008}"/>
              </a:ext>
            </a:extLst>
          </p:cNvPr>
          <p:cNvSpPr txBox="1"/>
          <p:nvPr/>
        </p:nvSpPr>
        <p:spPr>
          <a:xfrm>
            <a:off x="9859525" y="4739478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254C7441-94E0-E714-3508-445B8ADFBA81}"/>
              </a:ext>
            </a:extLst>
          </p:cNvPr>
          <p:cNvCxnSpPr>
            <a:cxnSpLocks/>
          </p:cNvCxnSpPr>
          <p:nvPr/>
        </p:nvCxnSpPr>
        <p:spPr>
          <a:xfrm flipH="1" flipV="1">
            <a:off x="6421805" y="5358334"/>
            <a:ext cx="172782" cy="5368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26C4444B-E9D3-600C-C10D-23B61B6A4656}"/>
              </a:ext>
            </a:extLst>
          </p:cNvPr>
          <p:cNvSpPr txBox="1"/>
          <p:nvPr/>
        </p:nvSpPr>
        <p:spPr>
          <a:xfrm>
            <a:off x="7312268" y="5326458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794355F4-54F4-A100-9127-C541116FA4D3}"/>
              </a:ext>
            </a:extLst>
          </p:cNvPr>
          <p:cNvSpPr txBox="1"/>
          <p:nvPr/>
        </p:nvSpPr>
        <p:spPr>
          <a:xfrm>
            <a:off x="6445980" y="4823259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 err="1"/>
              <a:t>Xd</a:t>
            </a:r>
            <a:endParaRPr lang="ja-JP" altLang="en-US" sz="2400" dirty="0"/>
          </a:p>
        </p:txBody>
      </p: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C0BBAAF5-EFDF-AC22-B68B-F83CF9E40B6C}"/>
              </a:ext>
            </a:extLst>
          </p:cNvPr>
          <p:cNvCxnSpPr/>
          <p:nvPr/>
        </p:nvCxnSpPr>
        <p:spPr>
          <a:xfrm flipH="1">
            <a:off x="7046745" y="5094778"/>
            <a:ext cx="7009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ADE29CC1-D8CC-C708-9277-1490D191D935}"/>
              </a:ext>
            </a:extLst>
          </p:cNvPr>
          <p:cNvCxnSpPr>
            <a:cxnSpLocks/>
          </p:cNvCxnSpPr>
          <p:nvPr/>
        </p:nvCxnSpPr>
        <p:spPr>
          <a:xfrm>
            <a:off x="5722828" y="5094778"/>
            <a:ext cx="65234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B981C8CD-55E8-E68F-BF3F-B4BB56AE3F8B}"/>
              </a:ext>
            </a:extLst>
          </p:cNvPr>
          <p:cNvCxnSpPr>
            <a:cxnSpLocks/>
          </p:cNvCxnSpPr>
          <p:nvPr/>
        </p:nvCxnSpPr>
        <p:spPr>
          <a:xfrm flipV="1">
            <a:off x="2071390" y="2784580"/>
            <a:ext cx="0" cy="2752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>
            <a:extLst>
              <a:ext uri="{FF2B5EF4-FFF2-40B4-BE49-F238E27FC236}">
                <a16:creationId xmlns:a16="http://schemas.microsoft.com/office/drawing/2014/main" id="{1433C725-E82C-1D6E-54FE-22EF898F40D3}"/>
              </a:ext>
            </a:extLst>
          </p:cNvPr>
          <p:cNvCxnSpPr>
            <a:cxnSpLocks/>
          </p:cNvCxnSpPr>
          <p:nvPr/>
        </p:nvCxnSpPr>
        <p:spPr>
          <a:xfrm>
            <a:off x="268775" y="4931137"/>
            <a:ext cx="3725737" cy="6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E373D344-8756-8999-7439-24239C345D2C}"/>
              </a:ext>
            </a:extLst>
          </p:cNvPr>
          <p:cNvCxnSpPr>
            <a:cxnSpLocks/>
          </p:cNvCxnSpPr>
          <p:nvPr/>
        </p:nvCxnSpPr>
        <p:spPr>
          <a:xfrm>
            <a:off x="268775" y="5225897"/>
            <a:ext cx="13305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5E1A3F8F-3110-441F-927B-5F33FE5C99F3}"/>
              </a:ext>
            </a:extLst>
          </p:cNvPr>
          <p:cNvSpPr txBox="1"/>
          <p:nvPr/>
        </p:nvSpPr>
        <p:spPr>
          <a:xfrm>
            <a:off x="2080321" y="5002577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F02B814-E490-FE24-B192-58E580C6B2B4}"/>
              </a:ext>
            </a:extLst>
          </p:cNvPr>
          <p:cNvSpPr txBox="1"/>
          <p:nvPr/>
        </p:nvSpPr>
        <p:spPr>
          <a:xfrm>
            <a:off x="3193620" y="49982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</a:t>
            </a:r>
            <a:endParaRPr lang="ja-JP" altLang="en-US" sz="2400" dirty="0"/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E7B61507-04E8-7A30-0920-9D311F2C3505}"/>
              </a:ext>
            </a:extLst>
          </p:cNvPr>
          <p:cNvCxnSpPr>
            <a:cxnSpLocks/>
          </p:cNvCxnSpPr>
          <p:nvPr/>
        </p:nvCxnSpPr>
        <p:spPr>
          <a:xfrm flipV="1">
            <a:off x="1584280" y="4674895"/>
            <a:ext cx="964846" cy="5524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82425F1F-43B1-7E6A-F646-6FCE7A1FDD2E}"/>
              </a:ext>
            </a:extLst>
          </p:cNvPr>
          <p:cNvCxnSpPr>
            <a:cxnSpLocks/>
          </p:cNvCxnSpPr>
          <p:nvPr/>
        </p:nvCxnSpPr>
        <p:spPr>
          <a:xfrm flipV="1">
            <a:off x="2557599" y="3744565"/>
            <a:ext cx="641264" cy="930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512A2446-8151-A24A-AFD1-6F8889355394}"/>
              </a:ext>
            </a:extLst>
          </p:cNvPr>
          <p:cNvCxnSpPr>
            <a:cxnSpLocks/>
          </p:cNvCxnSpPr>
          <p:nvPr/>
        </p:nvCxnSpPr>
        <p:spPr>
          <a:xfrm flipV="1">
            <a:off x="3210895" y="2371401"/>
            <a:ext cx="354980" cy="1398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F68F59E0-5AC4-2F21-85BA-3A7481695A06}"/>
              </a:ext>
            </a:extLst>
          </p:cNvPr>
          <p:cNvSpPr txBox="1"/>
          <p:nvPr/>
        </p:nvSpPr>
        <p:spPr>
          <a:xfrm>
            <a:off x="1532126" y="27978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s</a:t>
            </a:r>
            <a:endParaRPr lang="ja-JP" altLang="en-US" sz="2400" dirty="0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99F7C72D-B3C6-7420-5570-2E8E4483948D}"/>
              </a:ext>
            </a:extLst>
          </p:cNvPr>
          <p:cNvSpPr txBox="1"/>
          <p:nvPr/>
        </p:nvSpPr>
        <p:spPr>
          <a:xfrm>
            <a:off x="365331" y="1421786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Schotttky</a:t>
            </a:r>
            <a:r>
              <a:rPr kumimoji="1" lang="en-US" altLang="ja-JP" sz="2800" b="1" dirty="0"/>
              <a:t> Diode</a:t>
            </a:r>
            <a:endParaRPr kumimoji="1" lang="ja-JP" altLang="en-US" sz="2800" b="1" dirty="0"/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B218B6D2-FE09-79EE-E1E3-DB6D1C05793A}"/>
              </a:ext>
            </a:extLst>
          </p:cNvPr>
          <p:cNvCxnSpPr>
            <a:cxnSpLocks/>
          </p:cNvCxnSpPr>
          <p:nvPr/>
        </p:nvCxnSpPr>
        <p:spPr>
          <a:xfrm flipH="1">
            <a:off x="684799" y="4396933"/>
            <a:ext cx="15128" cy="555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>
            <a:extLst>
              <a:ext uri="{FF2B5EF4-FFF2-40B4-BE49-F238E27FC236}">
                <a16:creationId xmlns:a16="http://schemas.microsoft.com/office/drawing/2014/main" id="{6BB29D16-00FA-8948-80FB-A693AA642A76}"/>
              </a:ext>
            </a:extLst>
          </p:cNvPr>
          <p:cNvCxnSpPr>
            <a:cxnSpLocks/>
          </p:cNvCxnSpPr>
          <p:nvPr/>
        </p:nvCxnSpPr>
        <p:spPr>
          <a:xfrm flipV="1">
            <a:off x="699927" y="5206041"/>
            <a:ext cx="4688" cy="540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A306F60D-062A-E2D3-E5AC-3C8BCFCF65A6}"/>
              </a:ext>
            </a:extLst>
          </p:cNvPr>
          <p:cNvSpPr txBox="1"/>
          <p:nvPr/>
        </p:nvSpPr>
        <p:spPr>
          <a:xfrm>
            <a:off x="426664" y="389932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Iso</a:t>
            </a:r>
            <a:endParaRPr kumimoji="1" lang="ja-JP" altLang="en-US" sz="2800" b="1" dirty="0"/>
          </a:p>
        </p:txBody>
      </p:sp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D3BB4E09-D0F0-61E2-1B5D-71ECDD8676B0}"/>
              </a:ext>
            </a:extLst>
          </p:cNvPr>
          <p:cNvSpPr/>
          <p:nvPr/>
        </p:nvSpPr>
        <p:spPr>
          <a:xfrm>
            <a:off x="74711" y="5906960"/>
            <a:ext cx="5051535" cy="6744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0004E11E-8120-9C46-69D0-95093D366DB7}"/>
              </a:ext>
            </a:extLst>
          </p:cNvPr>
          <p:cNvSpPr txBox="1"/>
          <p:nvPr/>
        </p:nvSpPr>
        <p:spPr>
          <a:xfrm>
            <a:off x="353204" y="6009208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Is= Iso { exp ( V/</a:t>
            </a:r>
            <a:r>
              <a:rPr kumimoji="1" lang="en-US" altLang="ja-JP" sz="2800" b="1" dirty="0" err="1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) – 1 }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080BFF3-EA5A-F53B-56A8-F7734AE39AE5}"/>
              </a:ext>
            </a:extLst>
          </p:cNvPr>
          <p:cNvSpPr txBox="1"/>
          <p:nvPr/>
        </p:nvSpPr>
        <p:spPr>
          <a:xfrm>
            <a:off x="613271" y="1904960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@No Bias</a:t>
            </a:r>
            <a:endParaRPr kumimoji="1" lang="ja-JP" altLang="en-US" sz="2800" b="1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09F0985-F089-59A0-9C90-A550F8FE05B0}"/>
              </a:ext>
            </a:extLst>
          </p:cNvPr>
          <p:cNvSpPr txBox="1"/>
          <p:nvPr/>
        </p:nvSpPr>
        <p:spPr>
          <a:xfrm>
            <a:off x="1245699" y="2284114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=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45946C7C-C91E-71F0-381E-3446ED30E15C}"/>
              </a:ext>
            </a:extLst>
          </p:cNvPr>
          <p:cNvSpPr txBox="1"/>
          <p:nvPr/>
        </p:nvSpPr>
        <p:spPr>
          <a:xfrm>
            <a:off x="7657448" y="6283192"/>
            <a:ext cx="972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24" name="直線矢印コネクタ 123">
            <a:extLst>
              <a:ext uri="{FF2B5EF4-FFF2-40B4-BE49-F238E27FC236}">
                <a16:creationId xmlns:a16="http://schemas.microsoft.com/office/drawing/2014/main" id="{A7E7FE97-279F-F21D-8E10-1A290FA3A350}"/>
              </a:ext>
            </a:extLst>
          </p:cNvPr>
          <p:cNvCxnSpPr>
            <a:cxnSpLocks/>
          </p:cNvCxnSpPr>
          <p:nvPr/>
        </p:nvCxnSpPr>
        <p:spPr>
          <a:xfrm flipH="1" flipV="1">
            <a:off x="6687287" y="6267036"/>
            <a:ext cx="970161" cy="241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3AC03489-F236-7B64-3359-257A72B2FD9B}"/>
              </a:ext>
            </a:extLst>
          </p:cNvPr>
          <p:cNvCxnSpPr>
            <a:cxnSpLocks/>
          </p:cNvCxnSpPr>
          <p:nvPr/>
        </p:nvCxnSpPr>
        <p:spPr>
          <a:xfrm flipV="1">
            <a:off x="9325540" y="4121248"/>
            <a:ext cx="9366" cy="1932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07D60096-3AF8-509B-4562-03C8B4F6DC38}"/>
              </a:ext>
            </a:extLst>
          </p:cNvPr>
          <p:cNvSpPr txBox="1"/>
          <p:nvPr/>
        </p:nvSpPr>
        <p:spPr>
          <a:xfrm>
            <a:off x="9033874" y="6330122"/>
            <a:ext cx="972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161529F5-4ACC-144B-2741-829560B7214F}"/>
              </a:ext>
            </a:extLst>
          </p:cNvPr>
          <p:cNvSpPr/>
          <p:nvPr/>
        </p:nvSpPr>
        <p:spPr>
          <a:xfrm>
            <a:off x="1944320" y="4809821"/>
            <a:ext cx="258109" cy="261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C225BBF2-F919-E8FF-32BD-1C416FB9EACB}"/>
              </a:ext>
            </a:extLst>
          </p:cNvPr>
          <p:cNvCxnSpPr/>
          <p:nvPr/>
        </p:nvCxnSpPr>
        <p:spPr>
          <a:xfrm flipH="1">
            <a:off x="5835203" y="2784580"/>
            <a:ext cx="7009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F201238F-1B86-80ED-D553-1BAE4DA95FA9}"/>
              </a:ext>
            </a:extLst>
          </p:cNvPr>
          <p:cNvSpPr txBox="1"/>
          <p:nvPr/>
        </p:nvSpPr>
        <p:spPr>
          <a:xfrm>
            <a:off x="6521912" y="253664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45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5174472" y="3122807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5702818" y="3095086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32E1BA56-19A9-AB91-EBD3-B1893E2009D0}"/>
              </a:ext>
            </a:extLst>
          </p:cNvPr>
          <p:cNvCxnSpPr>
            <a:cxnSpLocks/>
          </p:cNvCxnSpPr>
          <p:nvPr/>
        </p:nvCxnSpPr>
        <p:spPr>
          <a:xfrm flipH="1">
            <a:off x="7712098" y="3844756"/>
            <a:ext cx="2227342" cy="18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199F7160-B609-429E-0881-180EBDB7F95F}"/>
              </a:ext>
            </a:extLst>
          </p:cNvPr>
          <p:cNvCxnSpPr>
            <a:cxnSpLocks/>
          </p:cNvCxnSpPr>
          <p:nvPr/>
        </p:nvCxnSpPr>
        <p:spPr>
          <a:xfrm flipH="1" flipV="1">
            <a:off x="7719210" y="6230445"/>
            <a:ext cx="2298590" cy="241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2BB7D6F8-986A-E83B-DB49-B22ABBA8745B}"/>
              </a:ext>
            </a:extLst>
          </p:cNvPr>
          <p:cNvCxnSpPr>
            <a:cxnSpLocks/>
          </p:cNvCxnSpPr>
          <p:nvPr/>
        </p:nvCxnSpPr>
        <p:spPr>
          <a:xfrm flipH="1" flipV="1">
            <a:off x="4639814" y="4004027"/>
            <a:ext cx="5796663" cy="1597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0459FAA4-2D25-FCFC-ACB8-08CCC1CF819C}"/>
              </a:ext>
            </a:extLst>
          </p:cNvPr>
          <p:cNvCxnSpPr>
            <a:cxnSpLocks/>
          </p:cNvCxnSpPr>
          <p:nvPr/>
        </p:nvCxnSpPr>
        <p:spPr>
          <a:xfrm flipH="1" flipV="1">
            <a:off x="6695006" y="3280157"/>
            <a:ext cx="408653" cy="3615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998F0176-FC79-4A03-3600-AC1506B3B8BF}"/>
              </a:ext>
            </a:extLst>
          </p:cNvPr>
          <p:cNvSpPr/>
          <p:nvPr/>
        </p:nvSpPr>
        <p:spPr>
          <a:xfrm>
            <a:off x="4982036" y="77807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C035162F-D861-72C4-87DD-28178CA96FAD}"/>
              </a:ext>
            </a:extLst>
          </p:cNvPr>
          <p:cNvSpPr/>
          <p:nvPr/>
        </p:nvSpPr>
        <p:spPr>
          <a:xfrm>
            <a:off x="6423171" y="790127"/>
            <a:ext cx="3943866" cy="13812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1EF08011-BEB2-4924-AE0F-58CB477E735A}"/>
              </a:ext>
            </a:extLst>
          </p:cNvPr>
          <p:cNvSpPr txBox="1"/>
          <p:nvPr/>
        </p:nvSpPr>
        <p:spPr>
          <a:xfrm>
            <a:off x="4989260" y="1365389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9B93A20-E0E2-5824-952D-089F3DE54824}"/>
              </a:ext>
            </a:extLst>
          </p:cNvPr>
          <p:cNvCxnSpPr>
            <a:cxnSpLocks/>
          </p:cNvCxnSpPr>
          <p:nvPr/>
        </p:nvCxnSpPr>
        <p:spPr>
          <a:xfrm flipH="1" flipV="1">
            <a:off x="4311597" y="1585509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楕円 173">
            <a:extLst>
              <a:ext uri="{FF2B5EF4-FFF2-40B4-BE49-F238E27FC236}">
                <a16:creationId xmlns:a16="http://schemas.microsoft.com/office/drawing/2014/main" id="{6F839260-7053-55FA-284C-AF4EDC607CFC}"/>
              </a:ext>
            </a:extLst>
          </p:cNvPr>
          <p:cNvSpPr/>
          <p:nvPr/>
        </p:nvSpPr>
        <p:spPr>
          <a:xfrm>
            <a:off x="4087872" y="1449985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6593E19A-4A9C-B8BA-C505-05FCE3EEC778}"/>
              </a:ext>
            </a:extLst>
          </p:cNvPr>
          <p:cNvSpPr txBox="1"/>
          <p:nvPr/>
        </p:nvSpPr>
        <p:spPr>
          <a:xfrm>
            <a:off x="7926722" y="1319909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F202C41-7FCD-20D9-D0FF-408DA42CC0F7}"/>
              </a:ext>
            </a:extLst>
          </p:cNvPr>
          <p:cNvSpPr txBox="1"/>
          <p:nvPr/>
        </p:nvSpPr>
        <p:spPr>
          <a:xfrm>
            <a:off x="3539957" y="946573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&lt;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3" name="楕円 182">
            <a:extLst>
              <a:ext uri="{FF2B5EF4-FFF2-40B4-BE49-F238E27FC236}">
                <a16:creationId xmlns:a16="http://schemas.microsoft.com/office/drawing/2014/main" id="{16F1BAA2-2679-DC49-6BA2-01CC109D9743}"/>
              </a:ext>
            </a:extLst>
          </p:cNvPr>
          <p:cNvSpPr/>
          <p:nvPr/>
        </p:nvSpPr>
        <p:spPr>
          <a:xfrm>
            <a:off x="4160080" y="3475816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D0FDA7C8-5AD7-80B1-B3B3-8CDE74D46B45}"/>
              </a:ext>
            </a:extLst>
          </p:cNvPr>
          <p:cNvSpPr/>
          <p:nvPr/>
        </p:nvSpPr>
        <p:spPr>
          <a:xfrm>
            <a:off x="10358494" y="4005134"/>
            <a:ext cx="954731" cy="69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1F614E83-20A1-E9AD-DAAD-3D2DC2F4D8CB}"/>
              </a:ext>
            </a:extLst>
          </p:cNvPr>
          <p:cNvSpPr txBox="1"/>
          <p:nvPr/>
        </p:nvSpPr>
        <p:spPr>
          <a:xfrm>
            <a:off x="10362797" y="4198998"/>
            <a:ext cx="1015891" cy="40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C51C726-6843-6058-6A44-BF397FDB751B}"/>
              </a:ext>
            </a:extLst>
          </p:cNvPr>
          <p:cNvSpPr txBox="1"/>
          <p:nvPr/>
        </p:nvSpPr>
        <p:spPr>
          <a:xfrm>
            <a:off x="10550746" y="356001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A1317E3-11C3-76DA-D4D6-E6EA51678ABC}"/>
              </a:ext>
            </a:extLst>
          </p:cNvPr>
          <p:cNvSpPr txBox="1"/>
          <p:nvPr/>
        </p:nvSpPr>
        <p:spPr>
          <a:xfrm>
            <a:off x="10985189" y="3549718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C7CBDBDF-40D5-D7D1-0333-F248530CBDE9}"/>
              </a:ext>
            </a:extLst>
          </p:cNvPr>
          <p:cNvSpPr txBox="1"/>
          <p:nvPr/>
        </p:nvSpPr>
        <p:spPr>
          <a:xfrm>
            <a:off x="7887649" y="335429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EABBB7E-0ACF-2C4D-4778-D1C905E526AF}"/>
              </a:ext>
            </a:extLst>
          </p:cNvPr>
          <p:cNvSpPr txBox="1"/>
          <p:nvPr/>
        </p:nvSpPr>
        <p:spPr>
          <a:xfrm flipH="1">
            <a:off x="8467502" y="338051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48788D83-DA6A-5756-ED90-23247F525809}"/>
              </a:ext>
            </a:extLst>
          </p:cNvPr>
          <p:cNvCxnSpPr>
            <a:cxnSpLocks/>
          </p:cNvCxnSpPr>
          <p:nvPr/>
        </p:nvCxnSpPr>
        <p:spPr>
          <a:xfrm>
            <a:off x="7719210" y="889582"/>
            <a:ext cx="13816" cy="534086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8FC4DDE8-84FB-FEF2-DFEE-28579BE28FEA}"/>
              </a:ext>
            </a:extLst>
          </p:cNvPr>
          <p:cNvCxnSpPr>
            <a:cxnSpLocks/>
          </p:cNvCxnSpPr>
          <p:nvPr/>
        </p:nvCxnSpPr>
        <p:spPr>
          <a:xfrm>
            <a:off x="9911364" y="790127"/>
            <a:ext cx="28076" cy="532604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6FC5AC4-9E42-05CF-1F91-3758E821253A}"/>
              </a:ext>
            </a:extLst>
          </p:cNvPr>
          <p:cNvSpPr txBox="1"/>
          <p:nvPr/>
        </p:nvSpPr>
        <p:spPr>
          <a:xfrm>
            <a:off x="210934" y="443052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A3963F8-9787-2402-4C22-FE73F4AAD949}"/>
              </a:ext>
            </a:extLst>
          </p:cNvPr>
          <p:cNvCxnSpPr/>
          <p:nvPr/>
        </p:nvCxnSpPr>
        <p:spPr>
          <a:xfrm>
            <a:off x="302863" y="1102990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063ABB7-7A10-D308-2C60-552503C948FB}"/>
              </a:ext>
            </a:extLst>
          </p:cNvPr>
          <p:cNvSpPr/>
          <p:nvPr/>
        </p:nvSpPr>
        <p:spPr>
          <a:xfrm>
            <a:off x="10420341" y="790127"/>
            <a:ext cx="742117" cy="138947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CF1AF452-D095-CC96-9B62-1092CCF485C4}"/>
              </a:ext>
            </a:extLst>
          </p:cNvPr>
          <p:cNvCxnSpPr>
            <a:cxnSpLocks/>
          </p:cNvCxnSpPr>
          <p:nvPr/>
        </p:nvCxnSpPr>
        <p:spPr>
          <a:xfrm flipV="1">
            <a:off x="11719191" y="162699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8A4B1CD-2A80-38DC-45F4-6DA99DFC59E8}"/>
              </a:ext>
            </a:extLst>
          </p:cNvPr>
          <p:cNvCxnSpPr>
            <a:cxnSpLocks/>
          </p:cNvCxnSpPr>
          <p:nvPr/>
        </p:nvCxnSpPr>
        <p:spPr>
          <a:xfrm flipH="1">
            <a:off x="11535257" y="229132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EB39FB4-FE05-4EAC-C93F-DDDCAD69E01A}"/>
              </a:ext>
            </a:extLst>
          </p:cNvPr>
          <p:cNvCxnSpPr>
            <a:cxnSpLocks/>
          </p:cNvCxnSpPr>
          <p:nvPr/>
        </p:nvCxnSpPr>
        <p:spPr>
          <a:xfrm flipH="1">
            <a:off x="11622829" y="237945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7C7A251-8266-EF78-65A8-E954E358C043}"/>
              </a:ext>
            </a:extLst>
          </p:cNvPr>
          <p:cNvCxnSpPr>
            <a:cxnSpLocks/>
          </p:cNvCxnSpPr>
          <p:nvPr/>
        </p:nvCxnSpPr>
        <p:spPr>
          <a:xfrm flipH="1">
            <a:off x="10615017" y="1611919"/>
            <a:ext cx="11121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D91F869-A521-BB5C-90C9-9137876DCE71}"/>
              </a:ext>
            </a:extLst>
          </p:cNvPr>
          <p:cNvSpPr txBox="1"/>
          <p:nvPr/>
        </p:nvSpPr>
        <p:spPr>
          <a:xfrm>
            <a:off x="10336292" y="1443019"/>
            <a:ext cx="9955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CD3190B-1A81-8CD1-D05B-A3E855FB49D1}"/>
              </a:ext>
            </a:extLst>
          </p:cNvPr>
          <p:cNvCxnSpPr>
            <a:cxnSpLocks/>
          </p:cNvCxnSpPr>
          <p:nvPr/>
        </p:nvCxnSpPr>
        <p:spPr>
          <a:xfrm flipV="1">
            <a:off x="11675583" y="402151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F5A55FA3-1B4E-3733-3995-E25DD41536D8}"/>
              </a:ext>
            </a:extLst>
          </p:cNvPr>
          <p:cNvCxnSpPr>
            <a:cxnSpLocks/>
          </p:cNvCxnSpPr>
          <p:nvPr/>
        </p:nvCxnSpPr>
        <p:spPr>
          <a:xfrm flipH="1">
            <a:off x="11491649" y="468584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EE8FE3-15FB-A571-6DA9-B484266BCFC6}"/>
              </a:ext>
            </a:extLst>
          </p:cNvPr>
          <p:cNvCxnSpPr>
            <a:cxnSpLocks/>
          </p:cNvCxnSpPr>
          <p:nvPr/>
        </p:nvCxnSpPr>
        <p:spPr>
          <a:xfrm flipH="1">
            <a:off x="11579221" y="477397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AEBEF8E-D541-66F1-B65F-A90581BB93E9}"/>
              </a:ext>
            </a:extLst>
          </p:cNvPr>
          <p:cNvCxnSpPr>
            <a:cxnSpLocks/>
          </p:cNvCxnSpPr>
          <p:nvPr/>
        </p:nvCxnSpPr>
        <p:spPr>
          <a:xfrm flipH="1">
            <a:off x="10343288" y="4005134"/>
            <a:ext cx="1332295" cy="81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C398321-6046-8BC2-C818-536C0EA192DE}"/>
              </a:ext>
            </a:extLst>
          </p:cNvPr>
          <p:cNvCxnSpPr>
            <a:cxnSpLocks/>
          </p:cNvCxnSpPr>
          <p:nvPr/>
        </p:nvCxnSpPr>
        <p:spPr>
          <a:xfrm flipV="1">
            <a:off x="10355957" y="2739027"/>
            <a:ext cx="13681" cy="2790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FDB10942-E643-493C-8336-656864564E68}"/>
              </a:ext>
            </a:extLst>
          </p:cNvPr>
          <p:cNvCxnSpPr>
            <a:cxnSpLocks/>
          </p:cNvCxnSpPr>
          <p:nvPr/>
        </p:nvCxnSpPr>
        <p:spPr>
          <a:xfrm flipH="1">
            <a:off x="9915981" y="2722393"/>
            <a:ext cx="426083" cy="11100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7C82C69D-2B3A-CAC4-303E-EB0C32251FB0}"/>
              </a:ext>
            </a:extLst>
          </p:cNvPr>
          <p:cNvCxnSpPr>
            <a:cxnSpLocks/>
          </p:cNvCxnSpPr>
          <p:nvPr/>
        </p:nvCxnSpPr>
        <p:spPr>
          <a:xfrm flipH="1">
            <a:off x="9939440" y="5529406"/>
            <a:ext cx="403848" cy="767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A4D088E-33C0-E3E5-8373-EC3C26D1C786}"/>
              </a:ext>
            </a:extLst>
          </p:cNvPr>
          <p:cNvSpPr txBox="1"/>
          <p:nvPr/>
        </p:nvSpPr>
        <p:spPr>
          <a:xfrm>
            <a:off x="8853821" y="337195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B40F9D5-A216-F6D5-FF87-5DD05B3DF315}"/>
              </a:ext>
            </a:extLst>
          </p:cNvPr>
          <p:cNvSpPr txBox="1"/>
          <p:nvPr/>
        </p:nvSpPr>
        <p:spPr>
          <a:xfrm flipH="1">
            <a:off x="9223938" y="337197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ED98AB61-8F6E-10E2-DF2C-B36201BB03C9}"/>
              </a:ext>
            </a:extLst>
          </p:cNvPr>
          <p:cNvCxnSpPr>
            <a:cxnSpLocks/>
          </p:cNvCxnSpPr>
          <p:nvPr/>
        </p:nvCxnSpPr>
        <p:spPr>
          <a:xfrm flipH="1" flipV="1">
            <a:off x="6435194" y="2470581"/>
            <a:ext cx="115833" cy="5668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8D49A26-31E9-5252-DBA3-A49B611FD9C6}"/>
              </a:ext>
            </a:extLst>
          </p:cNvPr>
          <p:cNvCxnSpPr>
            <a:cxnSpLocks/>
          </p:cNvCxnSpPr>
          <p:nvPr/>
        </p:nvCxnSpPr>
        <p:spPr>
          <a:xfrm flipH="1" flipV="1">
            <a:off x="7082515" y="3627968"/>
            <a:ext cx="348982" cy="1712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BA394196-39A4-D4DC-34A7-E549BCEA92A4}"/>
              </a:ext>
            </a:extLst>
          </p:cNvPr>
          <p:cNvCxnSpPr>
            <a:cxnSpLocks/>
          </p:cNvCxnSpPr>
          <p:nvPr/>
        </p:nvCxnSpPr>
        <p:spPr>
          <a:xfrm flipH="1" flipV="1">
            <a:off x="7397670" y="3787458"/>
            <a:ext cx="320593" cy="675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7C04429D-F1A8-BECB-B82C-FB47BE03234A}"/>
              </a:ext>
            </a:extLst>
          </p:cNvPr>
          <p:cNvCxnSpPr>
            <a:cxnSpLocks/>
          </p:cNvCxnSpPr>
          <p:nvPr/>
        </p:nvCxnSpPr>
        <p:spPr>
          <a:xfrm flipH="1">
            <a:off x="6423171" y="2167895"/>
            <a:ext cx="2535" cy="259267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C5E2F0D-0AC4-7FC3-E04D-3FFEAA6D63B5}"/>
              </a:ext>
            </a:extLst>
          </p:cNvPr>
          <p:cNvSpPr txBox="1"/>
          <p:nvPr/>
        </p:nvSpPr>
        <p:spPr>
          <a:xfrm>
            <a:off x="9887200" y="1406635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360FC34-955D-ABED-298D-5B7B59E0EB94}"/>
              </a:ext>
            </a:extLst>
          </p:cNvPr>
          <p:cNvSpPr txBox="1"/>
          <p:nvPr/>
        </p:nvSpPr>
        <p:spPr>
          <a:xfrm>
            <a:off x="3929209" y="2732073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&lt;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CF39C4F-612B-007E-E3C1-D270A533EABC}"/>
              </a:ext>
            </a:extLst>
          </p:cNvPr>
          <p:cNvCxnSpPr>
            <a:cxnSpLocks/>
          </p:cNvCxnSpPr>
          <p:nvPr/>
        </p:nvCxnSpPr>
        <p:spPr>
          <a:xfrm>
            <a:off x="9670233" y="3660805"/>
            <a:ext cx="927590" cy="16743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2CBB446E-4791-6CB6-89EC-E6A466240008}"/>
              </a:ext>
            </a:extLst>
          </p:cNvPr>
          <p:cNvSpPr txBox="1"/>
          <p:nvPr/>
        </p:nvSpPr>
        <p:spPr>
          <a:xfrm>
            <a:off x="9902356" y="4752446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0782F6C9-E004-D4DB-F018-C23CBC357E4D}"/>
              </a:ext>
            </a:extLst>
          </p:cNvPr>
          <p:cNvCxnSpPr>
            <a:cxnSpLocks/>
          </p:cNvCxnSpPr>
          <p:nvPr/>
        </p:nvCxnSpPr>
        <p:spPr>
          <a:xfrm flipV="1">
            <a:off x="2071390" y="2784580"/>
            <a:ext cx="0" cy="2752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EA2CD575-9879-BC30-D6BA-CEB5FDAD83CE}"/>
              </a:ext>
            </a:extLst>
          </p:cNvPr>
          <p:cNvCxnSpPr>
            <a:cxnSpLocks/>
          </p:cNvCxnSpPr>
          <p:nvPr/>
        </p:nvCxnSpPr>
        <p:spPr>
          <a:xfrm>
            <a:off x="268775" y="4931137"/>
            <a:ext cx="3725737" cy="6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4563142E-1CFA-4C36-BC9F-5E5E4CE62187}"/>
              </a:ext>
            </a:extLst>
          </p:cNvPr>
          <p:cNvCxnSpPr>
            <a:cxnSpLocks/>
          </p:cNvCxnSpPr>
          <p:nvPr/>
        </p:nvCxnSpPr>
        <p:spPr>
          <a:xfrm>
            <a:off x="268775" y="5225897"/>
            <a:ext cx="13305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楕円 134">
            <a:extLst>
              <a:ext uri="{FF2B5EF4-FFF2-40B4-BE49-F238E27FC236}">
                <a16:creationId xmlns:a16="http://schemas.microsoft.com/office/drawing/2014/main" id="{BD73BE44-CEB4-AE92-DE55-1F46137C8632}"/>
              </a:ext>
            </a:extLst>
          </p:cNvPr>
          <p:cNvSpPr/>
          <p:nvPr/>
        </p:nvSpPr>
        <p:spPr>
          <a:xfrm>
            <a:off x="1934367" y="4851128"/>
            <a:ext cx="279655" cy="19219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F60ABB35-D3C2-E24C-46AF-587F3E2E5928}"/>
              </a:ext>
            </a:extLst>
          </p:cNvPr>
          <p:cNvSpPr txBox="1"/>
          <p:nvPr/>
        </p:nvSpPr>
        <p:spPr>
          <a:xfrm>
            <a:off x="2080321" y="5002577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79CB8166-B568-720A-6A5E-710C280535DA}"/>
              </a:ext>
            </a:extLst>
          </p:cNvPr>
          <p:cNvSpPr txBox="1"/>
          <p:nvPr/>
        </p:nvSpPr>
        <p:spPr>
          <a:xfrm>
            <a:off x="3193620" y="49982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</a:t>
            </a:r>
            <a:endParaRPr lang="ja-JP" altLang="en-US" sz="2400" dirty="0"/>
          </a:p>
        </p:txBody>
      </p: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56F1BC12-F45D-A3BE-A81C-FD893F05D540}"/>
              </a:ext>
            </a:extLst>
          </p:cNvPr>
          <p:cNvCxnSpPr>
            <a:cxnSpLocks/>
          </p:cNvCxnSpPr>
          <p:nvPr/>
        </p:nvCxnSpPr>
        <p:spPr>
          <a:xfrm flipV="1">
            <a:off x="1584280" y="4674895"/>
            <a:ext cx="964846" cy="5524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64A3B4C4-AB5E-BFF0-8A61-319F76C918B5}"/>
              </a:ext>
            </a:extLst>
          </p:cNvPr>
          <p:cNvCxnSpPr>
            <a:cxnSpLocks/>
          </p:cNvCxnSpPr>
          <p:nvPr/>
        </p:nvCxnSpPr>
        <p:spPr>
          <a:xfrm flipV="1">
            <a:off x="2557599" y="3744565"/>
            <a:ext cx="641264" cy="930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238FDAA4-8C24-4246-3DB7-C2E4EF7788FB}"/>
              </a:ext>
            </a:extLst>
          </p:cNvPr>
          <p:cNvCxnSpPr>
            <a:cxnSpLocks/>
          </p:cNvCxnSpPr>
          <p:nvPr/>
        </p:nvCxnSpPr>
        <p:spPr>
          <a:xfrm flipV="1">
            <a:off x="3210895" y="2371401"/>
            <a:ext cx="354980" cy="1398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A85FA791-E53D-A832-7F5E-0AD16F3E8414}"/>
              </a:ext>
            </a:extLst>
          </p:cNvPr>
          <p:cNvSpPr txBox="1"/>
          <p:nvPr/>
        </p:nvSpPr>
        <p:spPr>
          <a:xfrm>
            <a:off x="365331" y="1421786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Schotttky</a:t>
            </a:r>
            <a:r>
              <a:rPr kumimoji="1" lang="en-US" altLang="ja-JP" sz="2800" b="1" dirty="0"/>
              <a:t> Diode</a:t>
            </a:r>
            <a:endParaRPr kumimoji="1" lang="ja-JP" altLang="en-US" sz="2800" b="1" dirty="0"/>
          </a:p>
        </p:txBody>
      </p: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36C4B038-A7B6-8AAF-CB9B-321FB526F219}"/>
              </a:ext>
            </a:extLst>
          </p:cNvPr>
          <p:cNvSpPr/>
          <p:nvPr/>
        </p:nvSpPr>
        <p:spPr>
          <a:xfrm>
            <a:off x="5254309" y="3594037"/>
            <a:ext cx="1131908" cy="78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D7F967A7-EF66-F9D1-8885-61072DFCF35B}"/>
              </a:ext>
            </a:extLst>
          </p:cNvPr>
          <p:cNvSpPr txBox="1"/>
          <p:nvPr/>
        </p:nvSpPr>
        <p:spPr>
          <a:xfrm>
            <a:off x="5347838" y="3833043"/>
            <a:ext cx="105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24F0D86E-720D-0560-A727-D2AE81AECF30}"/>
              </a:ext>
            </a:extLst>
          </p:cNvPr>
          <p:cNvCxnSpPr>
            <a:cxnSpLocks/>
          </p:cNvCxnSpPr>
          <p:nvPr/>
        </p:nvCxnSpPr>
        <p:spPr>
          <a:xfrm flipH="1">
            <a:off x="4385357" y="3585316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EC1261A7-8B12-C833-8A56-F51AEC065E13}"/>
              </a:ext>
            </a:extLst>
          </p:cNvPr>
          <p:cNvCxnSpPr>
            <a:cxnSpLocks/>
          </p:cNvCxnSpPr>
          <p:nvPr/>
        </p:nvCxnSpPr>
        <p:spPr>
          <a:xfrm flipH="1" flipV="1">
            <a:off x="6422083" y="2466999"/>
            <a:ext cx="7683" cy="23998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4A3610E4-A43B-FA36-3037-3DCDFF2B8B18}"/>
              </a:ext>
            </a:extLst>
          </p:cNvPr>
          <p:cNvCxnSpPr>
            <a:cxnSpLocks/>
          </p:cNvCxnSpPr>
          <p:nvPr/>
        </p:nvCxnSpPr>
        <p:spPr>
          <a:xfrm flipV="1">
            <a:off x="4252447" y="402151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2DC1F37A-892B-1046-0178-26D833604C87}"/>
              </a:ext>
            </a:extLst>
          </p:cNvPr>
          <p:cNvCxnSpPr>
            <a:cxnSpLocks/>
          </p:cNvCxnSpPr>
          <p:nvPr/>
        </p:nvCxnSpPr>
        <p:spPr>
          <a:xfrm flipH="1">
            <a:off x="4068513" y="468584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2482D49C-75B3-B859-73FD-06337F3CCD0E}"/>
              </a:ext>
            </a:extLst>
          </p:cNvPr>
          <p:cNvCxnSpPr>
            <a:cxnSpLocks/>
          </p:cNvCxnSpPr>
          <p:nvPr/>
        </p:nvCxnSpPr>
        <p:spPr>
          <a:xfrm flipH="1">
            <a:off x="4156085" y="477397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D611A0FD-D063-3F62-47E0-48CCA730C8B4}"/>
              </a:ext>
            </a:extLst>
          </p:cNvPr>
          <p:cNvCxnSpPr>
            <a:cxnSpLocks/>
          </p:cNvCxnSpPr>
          <p:nvPr/>
        </p:nvCxnSpPr>
        <p:spPr>
          <a:xfrm flipH="1">
            <a:off x="4290248" y="4020006"/>
            <a:ext cx="424529" cy="106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C9AE114D-3F89-174C-5D52-46AC800459C8}"/>
              </a:ext>
            </a:extLst>
          </p:cNvPr>
          <p:cNvSpPr txBox="1"/>
          <p:nvPr/>
        </p:nvSpPr>
        <p:spPr>
          <a:xfrm>
            <a:off x="6812764" y="4341131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 err="1"/>
              <a:t>Xd</a:t>
            </a:r>
            <a:endParaRPr lang="ja-JP" altLang="en-US" sz="2400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78960569-CB57-E236-31BD-8DBFFC0A6F6E}"/>
              </a:ext>
            </a:extLst>
          </p:cNvPr>
          <p:cNvCxnSpPr/>
          <p:nvPr/>
        </p:nvCxnSpPr>
        <p:spPr>
          <a:xfrm flipH="1">
            <a:off x="7694140" y="4590094"/>
            <a:ext cx="7009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矢印コネクタ 191">
            <a:extLst>
              <a:ext uri="{FF2B5EF4-FFF2-40B4-BE49-F238E27FC236}">
                <a16:creationId xmlns:a16="http://schemas.microsoft.com/office/drawing/2014/main" id="{48D9E188-FAA7-B03D-BDFA-0C783441A009}"/>
              </a:ext>
            </a:extLst>
          </p:cNvPr>
          <p:cNvCxnSpPr>
            <a:cxnSpLocks/>
          </p:cNvCxnSpPr>
          <p:nvPr/>
        </p:nvCxnSpPr>
        <p:spPr>
          <a:xfrm>
            <a:off x="5754643" y="4621883"/>
            <a:ext cx="65234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コネクタ 200">
            <a:extLst>
              <a:ext uri="{FF2B5EF4-FFF2-40B4-BE49-F238E27FC236}">
                <a16:creationId xmlns:a16="http://schemas.microsoft.com/office/drawing/2014/main" id="{2994FBC0-2B8A-15FB-C206-2AD83E1E38C2}"/>
              </a:ext>
            </a:extLst>
          </p:cNvPr>
          <p:cNvCxnSpPr>
            <a:cxnSpLocks/>
          </p:cNvCxnSpPr>
          <p:nvPr/>
        </p:nvCxnSpPr>
        <p:spPr>
          <a:xfrm flipH="1" flipV="1">
            <a:off x="6550446" y="3012973"/>
            <a:ext cx="153899" cy="2843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9BC0AE8E-46CA-73A3-4214-4634F4FE5F3E}"/>
              </a:ext>
            </a:extLst>
          </p:cNvPr>
          <p:cNvCxnSpPr>
            <a:cxnSpLocks/>
          </p:cNvCxnSpPr>
          <p:nvPr/>
        </p:nvCxnSpPr>
        <p:spPr>
          <a:xfrm flipH="1" flipV="1">
            <a:off x="6714210" y="5679419"/>
            <a:ext cx="408653" cy="3615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3E29FB18-E22A-2960-E039-9F959038D78B}"/>
              </a:ext>
            </a:extLst>
          </p:cNvPr>
          <p:cNvCxnSpPr>
            <a:cxnSpLocks/>
          </p:cNvCxnSpPr>
          <p:nvPr/>
        </p:nvCxnSpPr>
        <p:spPr>
          <a:xfrm flipH="1" flipV="1">
            <a:off x="6403609" y="4841816"/>
            <a:ext cx="166622" cy="5948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5E01AEF2-4319-BFAA-9543-9FA20F6AD1DB}"/>
              </a:ext>
            </a:extLst>
          </p:cNvPr>
          <p:cNvCxnSpPr>
            <a:cxnSpLocks/>
          </p:cNvCxnSpPr>
          <p:nvPr/>
        </p:nvCxnSpPr>
        <p:spPr>
          <a:xfrm flipH="1" flipV="1">
            <a:off x="7101719" y="6027230"/>
            <a:ext cx="348982" cy="1712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7641A7FE-9C45-924E-431B-B6F503DF258A}"/>
              </a:ext>
            </a:extLst>
          </p:cNvPr>
          <p:cNvCxnSpPr>
            <a:cxnSpLocks/>
          </p:cNvCxnSpPr>
          <p:nvPr/>
        </p:nvCxnSpPr>
        <p:spPr>
          <a:xfrm flipH="1" flipV="1">
            <a:off x="7416874" y="6186720"/>
            <a:ext cx="320593" cy="675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コネクタ 205">
            <a:extLst>
              <a:ext uri="{FF2B5EF4-FFF2-40B4-BE49-F238E27FC236}">
                <a16:creationId xmlns:a16="http://schemas.microsoft.com/office/drawing/2014/main" id="{271B61DE-0680-8C16-240D-DA8C777FEBC5}"/>
              </a:ext>
            </a:extLst>
          </p:cNvPr>
          <p:cNvCxnSpPr>
            <a:cxnSpLocks/>
          </p:cNvCxnSpPr>
          <p:nvPr/>
        </p:nvCxnSpPr>
        <p:spPr>
          <a:xfrm flipH="1" flipV="1">
            <a:off x="6569650" y="5412235"/>
            <a:ext cx="153899" cy="2843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7C935DBC-D6FD-B35A-D832-D794432C285F}"/>
              </a:ext>
            </a:extLst>
          </p:cNvPr>
          <p:cNvSpPr txBox="1"/>
          <p:nvPr/>
        </p:nvSpPr>
        <p:spPr>
          <a:xfrm>
            <a:off x="7895889" y="6277314"/>
            <a:ext cx="972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209" name="直線矢印コネクタ 208">
            <a:extLst>
              <a:ext uri="{FF2B5EF4-FFF2-40B4-BE49-F238E27FC236}">
                <a16:creationId xmlns:a16="http://schemas.microsoft.com/office/drawing/2014/main" id="{A59BC780-410D-6761-76E8-5CE17024254B}"/>
              </a:ext>
            </a:extLst>
          </p:cNvPr>
          <p:cNvCxnSpPr>
            <a:cxnSpLocks/>
          </p:cNvCxnSpPr>
          <p:nvPr/>
        </p:nvCxnSpPr>
        <p:spPr>
          <a:xfrm flipH="1" flipV="1">
            <a:off x="6871691" y="6266921"/>
            <a:ext cx="970161" cy="241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矢印コネクタ 210">
            <a:extLst>
              <a:ext uri="{FF2B5EF4-FFF2-40B4-BE49-F238E27FC236}">
                <a16:creationId xmlns:a16="http://schemas.microsoft.com/office/drawing/2014/main" id="{9DC123F3-8899-C0B2-908B-9F3EC3BF8F32}"/>
              </a:ext>
            </a:extLst>
          </p:cNvPr>
          <p:cNvCxnSpPr>
            <a:cxnSpLocks/>
          </p:cNvCxnSpPr>
          <p:nvPr/>
        </p:nvCxnSpPr>
        <p:spPr>
          <a:xfrm flipH="1">
            <a:off x="684799" y="4396933"/>
            <a:ext cx="15128" cy="555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矢印コネクタ 211">
            <a:extLst>
              <a:ext uri="{FF2B5EF4-FFF2-40B4-BE49-F238E27FC236}">
                <a16:creationId xmlns:a16="http://schemas.microsoft.com/office/drawing/2014/main" id="{61A2D4F9-43CC-CE63-8309-5F7A4501238D}"/>
              </a:ext>
            </a:extLst>
          </p:cNvPr>
          <p:cNvCxnSpPr>
            <a:cxnSpLocks/>
          </p:cNvCxnSpPr>
          <p:nvPr/>
        </p:nvCxnSpPr>
        <p:spPr>
          <a:xfrm flipV="1">
            <a:off x="699927" y="5206041"/>
            <a:ext cx="4688" cy="540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AF7715C3-4E06-8CBD-6470-C35D00507506}"/>
              </a:ext>
            </a:extLst>
          </p:cNvPr>
          <p:cNvSpPr txBox="1"/>
          <p:nvPr/>
        </p:nvSpPr>
        <p:spPr>
          <a:xfrm>
            <a:off x="426664" y="389932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Iso</a:t>
            </a:r>
            <a:endParaRPr kumimoji="1" lang="ja-JP" altLang="en-US" sz="2800" b="1" dirty="0"/>
          </a:p>
        </p:txBody>
      </p:sp>
      <p:sp>
        <p:nvSpPr>
          <p:cNvPr id="215" name="四角形: 角を丸くする 214">
            <a:extLst>
              <a:ext uri="{FF2B5EF4-FFF2-40B4-BE49-F238E27FC236}">
                <a16:creationId xmlns:a16="http://schemas.microsoft.com/office/drawing/2014/main" id="{FCCD11E8-F7C4-AE7D-F992-AB4CD315CB89}"/>
              </a:ext>
            </a:extLst>
          </p:cNvPr>
          <p:cNvSpPr/>
          <p:nvPr/>
        </p:nvSpPr>
        <p:spPr>
          <a:xfrm>
            <a:off x="74711" y="5906960"/>
            <a:ext cx="5051535" cy="6744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1F82D89E-AE2F-D72D-D178-6417746F0EA8}"/>
              </a:ext>
            </a:extLst>
          </p:cNvPr>
          <p:cNvSpPr txBox="1"/>
          <p:nvPr/>
        </p:nvSpPr>
        <p:spPr>
          <a:xfrm>
            <a:off x="353204" y="6009208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Is= Iso { exp ( V/</a:t>
            </a:r>
            <a:r>
              <a:rPr kumimoji="1" lang="en-US" altLang="ja-JP" sz="2800" b="1" dirty="0" err="1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) – 1 }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F8205B04-0BA6-E5B6-BB9A-801DE58916F3}"/>
              </a:ext>
            </a:extLst>
          </p:cNvPr>
          <p:cNvSpPr txBox="1"/>
          <p:nvPr/>
        </p:nvSpPr>
        <p:spPr>
          <a:xfrm>
            <a:off x="6333797" y="6254289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Iso</a:t>
            </a:r>
            <a:endParaRPr kumimoji="1" lang="ja-JP" altLang="en-US" sz="2800" b="1" dirty="0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5846311D-773E-17CD-FEAC-A737C18E88E4}"/>
              </a:ext>
            </a:extLst>
          </p:cNvPr>
          <p:cNvSpPr txBox="1"/>
          <p:nvPr/>
        </p:nvSpPr>
        <p:spPr>
          <a:xfrm>
            <a:off x="613271" y="1904960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@Back Bias</a:t>
            </a:r>
            <a:endParaRPr kumimoji="1" lang="ja-JP" altLang="en-US" sz="2800" b="1" dirty="0"/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108FF048-0A7E-582B-9AC4-7C268C054095}"/>
              </a:ext>
            </a:extLst>
          </p:cNvPr>
          <p:cNvSpPr txBox="1"/>
          <p:nvPr/>
        </p:nvSpPr>
        <p:spPr>
          <a:xfrm>
            <a:off x="1532126" y="27978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s</a:t>
            </a:r>
            <a:endParaRPr lang="ja-JP" altLang="en-US" sz="2400" dirty="0"/>
          </a:p>
        </p:txBody>
      </p:sp>
      <p:sp>
        <p:nvSpPr>
          <p:cNvPr id="220" name="テキスト ボックス 219">
            <a:extLst>
              <a:ext uri="{FF2B5EF4-FFF2-40B4-BE49-F238E27FC236}">
                <a16:creationId xmlns:a16="http://schemas.microsoft.com/office/drawing/2014/main" id="{70265FD3-C2E7-84DD-89BF-7A4A1D5FF9A6}"/>
              </a:ext>
            </a:extLst>
          </p:cNvPr>
          <p:cNvSpPr txBox="1"/>
          <p:nvPr/>
        </p:nvSpPr>
        <p:spPr>
          <a:xfrm>
            <a:off x="1309244" y="2268541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&lt;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cxnSp>
        <p:nvCxnSpPr>
          <p:cNvPr id="221" name="直線矢印コネクタ 220">
            <a:extLst>
              <a:ext uri="{FF2B5EF4-FFF2-40B4-BE49-F238E27FC236}">
                <a16:creationId xmlns:a16="http://schemas.microsoft.com/office/drawing/2014/main" id="{E822C056-C554-ED96-5F6A-3D1F5C254530}"/>
              </a:ext>
            </a:extLst>
          </p:cNvPr>
          <p:cNvCxnSpPr>
            <a:cxnSpLocks/>
          </p:cNvCxnSpPr>
          <p:nvPr/>
        </p:nvCxnSpPr>
        <p:spPr>
          <a:xfrm flipV="1">
            <a:off x="9325540" y="4121248"/>
            <a:ext cx="9366" cy="1932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742154A0-D7A2-C262-936D-35EFBE4E082E}"/>
              </a:ext>
            </a:extLst>
          </p:cNvPr>
          <p:cNvSpPr txBox="1"/>
          <p:nvPr/>
        </p:nvSpPr>
        <p:spPr>
          <a:xfrm>
            <a:off x="9033874" y="6330122"/>
            <a:ext cx="972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h+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3EB1F561-2D88-9F66-3EC3-3213350C7A5D}"/>
              </a:ext>
            </a:extLst>
          </p:cNvPr>
          <p:cNvSpPr/>
          <p:nvPr/>
        </p:nvSpPr>
        <p:spPr>
          <a:xfrm>
            <a:off x="7557966" y="5087693"/>
            <a:ext cx="3784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94BAB069-109F-DE6F-06D7-0CA240D629E3}"/>
              </a:ext>
            </a:extLst>
          </p:cNvPr>
          <p:cNvSpPr txBox="1"/>
          <p:nvPr/>
        </p:nvSpPr>
        <p:spPr>
          <a:xfrm>
            <a:off x="7210449" y="5117350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224" name="楕円 223">
            <a:extLst>
              <a:ext uri="{FF2B5EF4-FFF2-40B4-BE49-F238E27FC236}">
                <a16:creationId xmlns:a16="http://schemas.microsoft.com/office/drawing/2014/main" id="{9FB0F3F9-0079-AE89-4D67-08B10D8AC73D}"/>
              </a:ext>
            </a:extLst>
          </p:cNvPr>
          <p:cNvSpPr/>
          <p:nvPr/>
        </p:nvSpPr>
        <p:spPr>
          <a:xfrm>
            <a:off x="909346" y="5095092"/>
            <a:ext cx="258109" cy="261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3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D45D9B7-AF5E-6269-54F3-F4C6C9EAA258}"/>
              </a:ext>
            </a:extLst>
          </p:cNvPr>
          <p:cNvSpPr txBox="1"/>
          <p:nvPr/>
        </p:nvSpPr>
        <p:spPr>
          <a:xfrm>
            <a:off x="5158876" y="4127585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39AC8C1-2E51-649D-B03F-A30FB16A15A3}"/>
              </a:ext>
            </a:extLst>
          </p:cNvPr>
          <p:cNvSpPr txBox="1"/>
          <p:nvPr/>
        </p:nvSpPr>
        <p:spPr>
          <a:xfrm>
            <a:off x="5687222" y="409986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4460FBAD-DF84-8C59-AE96-EFEB1A11EF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339019-723D-FC46-D0D3-C65E6CF22CF0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32E1BA56-19A9-AB91-EBD3-B1893E2009D0}"/>
              </a:ext>
            </a:extLst>
          </p:cNvPr>
          <p:cNvCxnSpPr>
            <a:cxnSpLocks/>
          </p:cNvCxnSpPr>
          <p:nvPr/>
        </p:nvCxnSpPr>
        <p:spPr>
          <a:xfrm flipH="1" flipV="1">
            <a:off x="6654453" y="3818705"/>
            <a:ext cx="3284987" cy="260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199F7160-B609-429E-0881-180EBDB7F95F}"/>
              </a:ext>
            </a:extLst>
          </p:cNvPr>
          <p:cNvCxnSpPr>
            <a:cxnSpLocks/>
          </p:cNvCxnSpPr>
          <p:nvPr/>
        </p:nvCxnSpPr>
        <p:spPr>
          <a:xfrm flipH="1" flipV="1">
            <a:off x="6685817" y="6254289"/>
            <a:ext cx="3331983" cy="3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2BB7D6F8-986A-E83B-DB49-B22ABBA8745B}"/>
              </a:ext>
            </a:extLst>
          </p:cNvPr>
          <p:cNvCxnSpPr>
            <a:cxnSpLocks/>
          </p:cNvCxnSpPr>
          <p:nvPr/>
        </p:nvCxnSpPr>
        <p:spPr>
          <a:xfrm flipH="1">
            <a:off x="5322401" y="3990371"/>
            <a:ext cx="4940524" cy="923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0459FAA4-2D25-FCFC-ACB8-08CCC1CF819C}"/>
              </a:ext>
            </a:extLst>
          </p:cNvPr>
          <p:cNvCxnSpPr>
            <a:cxnSpLocks/>
          </p:cNvCxnSpPr>
          <p:nvPr/>
        </p:nvCxnSpPr>
        <p:spPr>
          <a:xfrm flipH="1" flipV="1">
            <a:off x="6335340" y="3563915"/>
            <a:ext cx="282689" cy="2235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998F0176-FC79-4A03-3600-AC1506B3B8BF}"/>
              </a:ext>
            </a:extLst>
          </p:cNvPr>
          <p:cNvSpPr/>
          <p:nvPr/>
        </p:nvSpPr>
        <p:spPr>
          <a:xfrm>
            <a:off x="4982036" y="778074"/>
            <a:ext cx="1457325" cy="138126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C035162F-D861-72C4-87DD-28178CA96FAD}"/>
              </a:ext>
            </a:extLst>
          </p:cNvPr>
          <p:cNvSpPr/>
          <p:nvPr/>
        </p:nvSpPr>
        <p:spPr>
          <a:xfrm>
            <a:off x="6423171" y="790127"/>
            <a:ext cx="3943866" cy="138126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1EF08011-BEB2-4924-AE0F-58CB477E735A}"/>
              </a:ext>
            </a:extLst>
          </p:cNvPr>
          <p:cNvSpPr txBox="1"/>
          <p:nvPr/>
        </p:nvSpPr>
        <p:spPr>
          <a:xfrm>
            <a:off x="4989260" y="1365389"/>
            <a:ext cx="1730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Metal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72" name="直線コネクタ 171">
            <a:extLst>
              <a:ext uri="{FF2B5EF4-FFF2-40B4-BE49-F238E27FC236}">
                <a16:creationId xmlns:a16="http://schemas.microsoft.com/office/drawing/2014/main" id="{09B93A20-E0E2-5824-952D-089F3DE54824}"/>
              </a:ext>
            </a:extLst>
          </p:cNvPr>
          <p:cNvCxnSpPr>
            <a:cxnSpLocks/>
          </p:cNvCxnSpPr>
          <p:nvPr/>
        </p:nvCxnSpPr>
        <p:spPr>
          <a:xfrm flipH="1" flipV="1">
            <a:off x="4311597" y="1585509"/>
            <a:ext cx="595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楕円 173">
            <a:extLst>
              <a:ext uri="{FF2B5EF4-FFF2-40B4-BE49-F238E27FC236}">
                <a16:creationId xmlns:a16="http://schemas.microsoft.com/office/drawing/2014/main" id="{6F839260-7053-55FA-284C-AF4EDC607CFC}"/>
              </a:ext>
            </a:extLst>
          </p:cNvPr>
          <p:cNvSpPr/>
          <p:nvPr/>
        </p:nvSpPr>
        <p:spPr>
          <a:xfrm>
            <a:off x="4087872" y="1449985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6593E19A-4A9C-B8BA-C505-05FCE3EEC778}"/>
              </a:ext>
            </a:extLst>
          </p:cNvPr>
          <p:cNvSpPr txBox="1"/>
          <p:nvPr/>
        </p:nvSpPr>
        <p:spPr>
          <a:xfrm>
            <a:off x="7926722" y="1319909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F202C41-7FCD-20D9-D0FF-408DA42CC0F7}"/>
              </a:ext>
            </a:extLst>
          </p:cNvPr>
          <p:cNvSpPr txBox="1"/>
          <p:nvPr/>
        </p:nvSpPr>
        <p:spPr>
          <a:xfrm>
            <a:off x="3539957" y="946573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83" name="楕円 182">
            <a:extLst>
              <a:ext uri="{FF2B5EF4-FFF2-40B4-BE49-F238E27FC236}">
                <a16:creationId xmlns:a16="http://schemas.microsoft.com/office/drawing/2014/main" id="{16F1BAA2-2679-DC49-6BA2-01CC109D9743}"/>
              </a:ext>
            </a:extLst>
          </p:cNvPr>
          <p:cNvSpPr/>
          <p:nvPr/>
        </p:nvSpPr>
        <p:spPr>
          <a:xfrm>
            <a:off x="4144484" y="4480594"/>
            <a:ext cx="258109" cy="261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D0FDA7C8-5AD7-80B1-B3B3-8CDE74D46B45}"/>
              </a:ext>
            </a:extLst>
          </p:cNvPr>
          <p:cNvSpPr/>
          <p:nvPr/>
        </p:nvSpPr>
        <p:spPr>
          <a:xfrm>
            <a:off x="10358494" y="4005134"/>
            <a:ext cx="954731" cy="69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1F614E83-20A1-E9AD-DAAD-3D2DC2F4D8CB}"/>
              </a:ext>
            </a:extLst>
          </p:cNvPr>
          <p:cNvSpPr txBox="1"/>
          <p:nvPr/>
        </p:nvSpPr>
        <p:spPr>
          <a:xfrm>
            <a:off x="10362797" y="4198998"/>
            <a:ext cx="1015891" cy="40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C51C726-6843-6058-6A44-BF397FDB751B}"/>
              </a:ext>
            </a:extLst>
          </p:cNvPr>
          <p:cNvSpPr txBox="1"/>
          <p:nvPr/>
        </p:nvSpPr>
        <p:spPr>
          <a:xfrm>
            <a:off x="10550746" y="356001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A1317E3-11C3-76DA-D4D6-E6EA51678ABC}"/>
              </a:ext>
            </a:extLst>
          </p:cNvPr>
          <p:cNvSpPr txBox="1"/>
          <p:nvPr/>
        </p:nvSpPr>
        <p:spPr>
          <a:xfrm>
            <a:off x="10985189" y="3549718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C7CBDBDF-40D5-D7D1-0333-F248530CBDE9}"/>
              </a:ext>
            </a:extLst>
          </p:cNvPr>
          <p:cNvSpPr txBox="1"/>
          <p:nvPr/>
        </p:nvSpPr>
        <p:spPr>
          <a:xfrm>
            <a:off x="7887649" y="335429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EABBB7E-0ACF-2C4D-4778-D1C905E526AF}"/>
              </a:ext>
            </a:extLst>
          </p:cNvPr>
          <p:cNvSpPr txBox="1"/>
          <p:nvPr/>
        </p:nvSpPr>
        <p:spPr>
          <a:xfrm flipH="1">
            <a:off x="8467502" y="338051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48788D83-DA6A-5756-ED90-23247F525809}"/>
              </a:ext>
            </a:extLst>
          </p:cNvPr>
          <p:cNvCxnSpPr>
            <a:cxnSpLocks/>
          </p:cNvCxnSpPr>
          <p:nvPr/>
        </p:nvCxnSpPr>
        <p:spPr>
          <a:xfrm>
            <a:off x="6685309" y="990373"/>
            <a:ext cx="18212" cy="519633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>
            <a:extLst>
              <a:ext uri="{FF2B5EF4-FFF2-40B4-BE49-F238E27FC236}">
                <a16:creationId xmlns:a16="http://schemas.microsoft.com/office/drawing/2014/main" id="{8FC4DDE8-84FB-FEF2-DFEE-28579BE28FEA}"/>
              </a:ext>
            </a:extLst>
          </p:cNvPr>
          <p:cNvCxnSpPr>
            <a:cxnSpLocks/>
          </p:cNvCxnSpPr>
          <p:nvPr/>
        </p:nvCxnSpPr>
        <p:spPr>
          <a:xfrm>
            <a:off x="9911364" y="790127"/>
            <a:ext cx="28076" cy="532604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6FC5AC4-9E42-05CF-1F91-3758E821253A}"/>
              </a:ext>
            </a:extLst>
          </p:cNvPr>
          <p:cNvSpPr txBox="1"/>
          <p:nvPr/>
        </p:nvSpPr>
        <p:spPr>
          <a:xfrm>
            <a:off x="210934" y="443052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4A3963F8-9787-2402-4C22-FE73F4AAD949}"/>
              </a:ext>
            </a:extLst>
          </p:cNvPr>
          <p:cNvCxnSpPr/>
          <p:nvPr/>
        </p:nvCxnSpPr>
        <p:spPr>
          <a:xfrm>
            <a:off x="302863" y="1102990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063ABB7-7A10-D308-2C60-552503C948FB}"/>
              </a:ext>
            </a:extLst>
          </p:cNvPr>
          <p:cNvSpPr/>
          <p:nvPr/>
        </p:nvSpPr>
        <p:spPr>
          <a:xfrm>
            <a:off x="10420341" y="790127"/>
            <a:ext cx="742117" cy="1389473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CF1AF452-D095-CC96-9B62-1092CCF485C4}"/>
              </a:ext>
            </a:extLst>
          </p:cNvPr>
          <p:cNvCxnSpPr>
            <a:cxnSpLocks/>
          </p:cNvCxnSpPr>
          <p:nvPr/>
        </p:nvCxnSpPr>
        <p:spPr>
          <a:xfrm flipV="1">
            <a:off x="11719191" y="162699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8A4B1CD-2A80-38DC-45F4-6DA99DFC59E8}"/>
              </a:ext>
            </a:extLst>
          </p:cNvPr>
          <p:cNvCxnSpPr>
            <a:cxnSpLocks/>
          </p:cNvCxnSpPr>
          <p:nvPr/>
        </p:nvCxnSpPr>
        <p:spPr>
          <a:xfrm flipH="1">
            <a:off x="11535257" y="229132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EB39FB4-FE05-4EAC-C93F-DDDCAD69E01A}"/>
              </a:ext>
            </a:extLst>
          </p:cNvPr>
          <p:cNvCxnSpPr>
            <a:cxnSpLocks/>
          </p:cNvCxnSpPr>
          <p:nvPr/>
        </p:nvCxnSpPr>
        <p:spPr>
          <a:xfrm flipH="1">
            <a:off x="11622829" y="237945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7C7A251-8266-EF78-65A8-E954E358C043}"/>
              </a:ext>
            </a:extLst>
          </p:cNvPr>
          <p:cNvCxnSpPr>
            <a:cxnSpLocks/>
          </p:cNvCxnSpPr>
          <p:nvPr/>
        </p:nvCxnSpPr>
        <p:spPr>
          <a:xfrm flipH="1">
            <a:off x="10615017" y="1611919"/>
            <a:ext cx="11121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D91F869-A521-BB5C-90C9-9137876DCE71}"/>
              </a:ext>
            </a:extLst>
          </p:cNvPr>
          <p:cNvSpPr txBox="1"/>
          <p:nvPr/>
        </p:nvSpPr>
        <p:spPr>
          <a:xfrm>
            <a:off x="10336292" y="1443019"/>
            <a:ext cx="9955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3CD3190B-1A81-8CD1-D05B-A3E855FB49D1}"/>
              </a:ext>
            </a:extLst>
          </p:cNvPr>
          <p:cNvCxnSpPr>
            <a:cxnSpLocks/>
          </p:cNvCxnSpPr>
          <p:nvPr/>
        </p:nvCxnSpPr>
        <p:spPr>
          <a:xfrm flipV="1">
            <a:off x="11675583" y="4021518"/>
            <a:ext cx="0" cy="647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F5A55FA3-1B4E-3733-3995-E25DD41536D8}"/>
              </a:ext>
            </a:extLst>
          </p:cNvPr>
          <p:cNvCxnSpPr>
            <a:cxnSpLocks/>
          </p:cNvCxnSpPr>
          <p:nvPr/>
        </p:nvCxnSpPr>
        <p:spPr>
          <a:xfrm flipH="1">
            <a:off x="11491649" y="4685842"/>
            <a:ext cx="3757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EE8FE3-15FB-A571-6DA9-B484266BCFC6}"/>
              </a:ext>
            </a:extLst>
          </p:cNvPr>
          <p:cNvCxnSpPr>
            <a:cxnSpLocks/>
          </p:cNvCxnSpPr>
          <p:nvPr/>
        </p:nvCxnSpPr>
        <p:spPr>
          <a:xfrm flipH="1">
            <a:off x="11579221" y="4773978"/>
            <a:ext cx="208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AEBEF8E-D541-66F1-B65F-A90581BB93E9}"/>
              </a:ext>
            </a:extLst>
          </p:cNvPr>
          <p:cNvCxnSpPr>
            <a:cxnSpLocks/>
          </p:cNvCxnSpPr>
          <p:nvPr/>
        </p:nvCxnSpPr>
        <p:spPr>
          <a:xfrm flipH="1">
            <a:off x="10343288" y="4005134"/>
            <a:ext cx="1332295" cy="81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C398321-6046-8BC2-C818-536C0EA192DE}"/>
              </a:ext>
            </a:extLst>
          </p:cNvPr>
          <p:cNvCxnSpPr>
            <a:cxnSpLocks/>
          </p:cNvCxnSpPr>
          <p:nvPr/>
        </p:nvCxnSpPr>
        <p:spPr>
          <a:xfrm flipV="1">
            <a:off x="10355957" y="2739027"/>
            <a:ext cx="13681" cy="2790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FDB10942-E643-493C-8336-656864564E68}"/>
              </a:ext>
            </a:extLst>
          </p:cNvPr>
          <p:cNvCxnSpPr>
            <a:cxnSpLocks/>
          </p:cNvCxnSpPr>
          <p:nvPr/>
        </p:nvCxnSpPr>
        <p:spPr>
          <a:xfrm flipH="1">
            <a:off x="9915981" y="2722393"/>
            <a:ext cx="426083" cy="11100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7C82C69D-2B3A-CAC4-303E-EB0C32251FB0}"/>
              </a:ext>
            </a:extLst>
          </p:cNvPr>
          <p:cNvCxnSpPr>
            <a:cxnSpLocks/>
          </p:cNvCxnSpPr>
          <p:nvPr/>
        </p:nvCxnSpPr>
        <p:spPr>
          <a:xfrm flipH="1">
            <a:off x="9939440" y="5529406"/>
            <a:ext cx="403848" cy="767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A4D088E-33C0-E3E5-8373-EC3C26D1C786}"/>
              </a:ext>
            </a:extLst>
          </p:cNvPr>
          <p:cNvSpPr txBox="1"/>
          <p:nvPr/>
        </p:nvSpPr>
        <p:spPr>
          <a:xfrm>
            <a:off x="8853821" y="337195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B40F9D5-A216-F6D5-FF87-5DD05B3DF315}"/>
              </a:ext>
            </a:extLst>
          </p:cNvPr>
          <p:cNvSpPr txBox="1"/>
          <p:nvPr/>
        </p:nvSpPr>
        <p:spPr>
          <a:xfrm flipH="1">
            <a:off x="9223938" y="3371971"/>
            <a:ext cx="67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08D49A26-31E9-5252-DBA3-A49B611FD9C6}"/>
              </a:ext>
            </a:extLst>
          </p:cNvPr>
          <p:cNvCxnSpPr>
            <a:cxnSpLocks/>
          </p:cNvCxnSpPr>
          <p:nvPr/>
        </p:nvCxnSpPr>
        <p:spPr>
          <a:xfrm flipH="1" flipV="1">
            <a:off x="6585343" y="3749538"/>
            <a:ext cx="192771" cy="1016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7C04429D-F1A8-BECB-B82C-FB47BE03234A}"/>
              </a:ext>
            </a:extLst>
          </p:cNvPr>
          <p:cNvCxnSpPr>
            <a:cxnSpLocks/>
          </p:cNvCxnSpPr>
          <p:nvPr/>
        </p:nvCxnSpPr>
        <p:spPr>
          <a:xfrm flipH="1">
            <a:off x="6423171" y="2167895"/>
            <a:ext cx="2535" cy="259267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C5E2F0D-0AC4-7FC3-E04D-3FFEAA6D63B5}"/>
              </a:ext>
            </a:extLst>
          </p:cNvPr>
          <p:cNvSpPr txBox="1"/>
          <p:nvPr/>
        </p:nvSpPr>
        <p:spPr>
          <a:xfrm>
            <a:off x="9887200" y="1406635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360FC34-955D-ABED-298D-5B7B59E0EB94}"/>
              </a:ext>
            </a:extLst>
          </p:cNvPr>
          <p:cNvSpPr txBox="1"/>
          <p:nvPr/>
        </p:nvSpPr>
        <p:spPr>
          <a:xfrm>
            <a:off x="3740061" y="3931782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EF14EBFF-3F64-6E15-ED6E-8F3317FADCAB}"/>
              </a:ext>
            </a:extLst>
          </p:cNvPr>
          <p:cNvSpPr txBox="1"/>
          <p:nvPr/>
        </p:nvSpPr>
        <p:spPr>
          <a:xfrm>
            <a:off x="7887649" y="5476270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n-Silicon</a:t>
            </a:r>
            <a:endParaRPr kumimoji="1" lang="ja-JP" altLang="en-US" sz="2800" b="1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CF39C4F-612B-007E-E3C1-D270A533EABC}"/>
              </a:ext>
            </a:extLst>
          </p:cNvPr>
          <p:cNvCxnSpPr>
            <a:cxnSpLocks/>
          </p:cNvCxnSpPr>
          <p:nvPr/>
        </p:nvCxnSpPr>
        <p:spPr>
          <a:xfrm>
            <a:off x="9670233" y="3660805"/>
            <a:ext cx="927590" cy="16743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2CBB446E-4791-6CB6-89EC-E6A466240008}"/>
              </a:ext>
            </a:extLst>
          </p:cNvPr>
          <p:cNvSpPr txBox="1"/>
          <p:nvPr/>
        </p:nvSpPr>
        <p:spPr>
          <a:xfrm>
            <a:off x="9902356" y="4752446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n+</a:t>
            </a:r>
            <a:endParaRPr kumimoji="1" lang="ja-JP" altLang="en-US" sz="2000" b="1" dirty="0"/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0782F6C9-E004-D4DB-F018-C23CBC357E4D}"/>
              </a:ext>
            </a:extLst>
          </p:cNvPr>
          <p:cNvCxnSpPr>
            <a:cxnSpLocks/>
          </p:cNvCxnSpPr>
          <p:nvPr/>
        </p:nvCxnSpPr>
        <p:spPr>
          <a:xfrm flipV="1">
            <a:off x="2071390" y="2784580"/>
            <a:ext cx="0" cy="2752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EA2CD575-9879-BC30-D6BA-CEB5FDAD83CE}"/>
              </a:ext>
            </a:extLst>
          </p:cNvPr>
          <p:cNvCxnSpPr>
            <a:cxnSpLocks/>
          </p:cNvCxnSpPr>
          <p:nvPr/>
        </p:nvCxnSpPr>
        <p:spPr>
          <a:xfrm>
            <a:off x="268775" y="4931137"/>
            <a:ext cx="3725737" cy="6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4563142E-1CFA-4C36-BC9F-5E5E4CE62187}"/>
              </a:ext>
            </a:extLst>
          </p:cNvPr>
          <p:cNvCxnSpPr>
            <a:cxnSpLocks/>
          </p:cNvCxnSpPr>
          <p:nvPr/>
        </p:nvCxnSpPr>
        <p:spPr>
          <a:xfrm>
            <a:off x="268775" y="5225897"/>
            <a:ext cx="13305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楕円 134">
            <a:extLst>
              <a:ext uri="{FF2B5EF4-FFF2-40B4-BE49-F238E27FC236}">
                <a16:creationId xmlns:a16="http://schemas.microsoft.com/office/drawing/2014/main" id="{BD73BE44-CEB4-AE92-DE55-1F46137C8632}"/>
              </a:ext>
            </a:extLst>
          </p:cNvPr>
          <p:cNvSpPr/>
          <p:nvPr/>
        </p:nvSpPr>
        <p:spPr>
          <a:xfrm>
            <a:off x="1934367" y="4851128"/>
            <a:ext cx="279655" cy="19219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F60ABB35-D3C2-E24C-46AF-587F3E2E5928}"/>
              </a:ext>
            </a:extLst>
          </p:cNvPr>
          <p:cNvSpPr txBox="1"/>
          <p:nvPr/>
        </p:nvSpPr>
        <p:spPr>
          <a:xfrm>
            <a:off x="2080321" y="5002577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79CB8166-B568-720A-6A5E-710C280535DA}"/>
              </a:ext>
            </a:extLst>
          </p:cNvPr>
          <p:cNvSpPr txBox="1"/>
          <p:nvPr/>
        </p:nvSpPr>
        <p:spPr>
          <a:xfrm>
            <a:off x="3193620" y="49982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</a:t>
            </a:r>
            <a:endParaRPr lang="ja-JP" altLang="en-US" sz="2400" dirty="0"/>
          </a:p>
        </p:txBody>
      </p: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56F1BC12-F45D-A3BE-A81C-FD893F05D540}"/>
              </a:ext>
            </a:extLst>
          </p:cNvPr>
          <p:cNvCxnSpPr>
            <a:cxnSpLocks/>
          </p:cNvCxnSpPr>
          <p:nvPr/>
        </p:nvCxnSpPr>
        <p:spPr>
          <a:xfrm flipV="1">
            <a:off x="1584280" y="4674895"/>
            <a:ext cx="964846" cy="5524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64A3B4C4-AB5E-BFF0-8A61-319F76C918B5}"/>
              </a:ext>
            </a:extLst>
          </p:cNvPr>
          <p:cNvCxnSpPr>
            <a:cxnSpLocks/>
          </p:cNvCxnSpPr>
          <p:nvPr/>
        </p:nvCxnSpPr>
        <p:spPr>
          <a:xfrm flipV="1">
            <a:off x="2557599" y="3744565"/>
            <a:ext cx="641264" cy="930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238FDAA4-8C24-4246-3DB7-C2E4EF7788FB}"/>
              </a:ext>
            </a:extLst>
          </p:cNvPr>
          <p:cNvCxnSpPr>
            <a:cxnSpLocks/>
          </p:cNvCxnSpPr>
          <p:nvPr/>
        </p:nvCxnSpPr>
        <p:spPr>
          <a:xfrm flipV="1">
            <a:off x="3210895" y="2371401"/>
            <a:ext cx="354980" cy="1398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A85FA791-E53D-A832-7F5E-0AD16F3E8414}"/>
              </a:ext>
            </a:extLst>
          </p:cNvPr>
          <p:cNvSpPr txBox="1"/>
          <p:nvPr/>
        </p:nvSpPr>
        <p:spPr>
          <a:xfrm>
            <a:off x="365331" y="1421786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Schotttky</a:t>
            </a:r>
            <a:r>
              <a:rPr kumimoji="1" lang="en-US" altLang="ja-JP" sz="2800" b="1" dirty="0"/>
              <a:t> Diode</a:t>
            </a:r>
            <a:endParaRPr kumimoji="1" lang="ja-JP" altLang="en-US" sz="2800" b="1" dirty="0"/>
          </a:p>
        </p:txBody>
      </p: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36C4B038-A7B6-8AAF-CB9B-321FB526F219}"/>
              </a:ext>
            </a:extLst>
          </p:cNvPr>
          <p:cNvSpPr/>
          <p:nvPr/>
        </p:nvSpPr>
        <p:spPr>
          <a:xfrm>
            <a:off x="5238713" y="4598815"/>
            <a:ext cx="1131908" cy="78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D7F967A7-EF66-F9D1-8885-61072DFCF35B}"/>
              </a:ext>
            </a:extLst>
          </p:cNvPr>
          <p:cNvSpPr txBox="1"/>
          <p:nvPr/>
        </p:nvSpPr>
        <p:spPr>
          <a:xfrm>
            <a:off x="5332242" y="4837821"/>
            <a:ext cx="1059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Metal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24F0D86E-720D-0560-A727-D2AE81AECF30}"/>
              </a:ext>
            </a:extLst>
          </p:cNvPr>
          <p:cNvCxnSpPr>
            <a:cxnSpLocks/>
          </p:cNvCxnSpPr>
          <p:nvPr/>
        </p:nvCxnSpPr>
        <p:spPr>
          <a:xfrm flipH="1">
            <a:off x="4369761" y="4590094"/>
            <a:ext cx="2023859" cy="10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EC1261A7-8B12-C833-8A56-F51AEC065E13}"/>
              </a:ext>
            </a:extLst>
          </p:cNvPr>
          <p:cNvCxnSpPr>
            <a:cxnSpLocks/>
          </p:cNvCxnSpPr>
          <p:nvPr/>
        </p:nvCxnSpPr>
        <p:spPr>
          <a:xfrm flipH="1" flipV="1">
            <a:off x="6362763" y="3549718"/>
            <a:ext cx="4753" cy="24134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C9AE114D-3F89-174C-5D52-46AC800459C8}"/>
              </a:ext>
            </a:extLst>
          </p:cNvPr>
          <p:cNvSpPr txBox="1"/>
          <p:nvPr/>
        </p:nvSpPr>
        <p:spPr>
          <a:xfrm>
            <a:off x="6990814" y="5118997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 err="1"/>
              <a:t>Xd</a:t>
            </a:r>
            <a:endParaRPr lang="ja-JP" altLang="en-US" sz="2400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78960569-CB57-E236-31BD-8DBFFC0A6F6E}"/>
              </a:ext>
            </a:extLst>
          </p:cNvPr>
          <p:cNvCxnSpPr/>
          <p:nvPr/>
        </p:nvCxnSpPr>
        <p:spPr>
          <a:xfrm flipH="1">
            <a:off x="6654453" y="5613271"/>
            <a:ext cx="7009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矢印コネクタ 191">
            <a:extLst>
              <a:ext uri="{FF2B5EF4-FFF2-40B4-BE49-F238E27FC236}">
                <a16:creationId xmlns:a16="http://schemas.microsoft.com/office/drawing/2014/main" id="{48D9E188-FAA7-B03D-BDFA-0C783441A009}"/>
              </a:ext>
            </a:extLst>
          </p:cNvPr>
          <p:cNvCxnSpPr>
            <a:cxnSpLocks/>
          </p:cNvCxnSpPr>
          <p:nvPr/>
        </p:nvCxnSpPr>
        <p:spPr>
          <a:xfrm>
            <a:off x="5739047" y="5626661"/>
            <a:ext cx="65234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矢印コネクタ 210">
            <a:extLst>
              <a:ext uri="{FF2B5EF4-FFF2-40B4-BE49-F238E27FC236}">
                <a16:creationId xmlns:a16="http://schemas.microsoft.com/office/drawing/2014/main" id="{9DC123F3-8899-C0B2-908B-9F3EC3BF8F32}"/>
              </a:ext>
            </a:extLst>
          </p:cNvPr>
          <p:cNvCxnSpPr>
            <a:cxnSpLocks/>
          </p:cNvCxnSpPr>
          <p:nvPr/>
        </p:nvCxnSpPr>
        <p:spPr>
          <a:xfrm flipH="1">
            <a:off x="684799" y="4396933"/>
            <a:ext cx="15128" cy="555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矢印コネクタ 211">
            <a:extLst>
              <a:ext uri="{FF2B5EF4-FFF2-40B4-BE49-F238E27FC236}">
                <a16:creationId xmlns:a16="http://schemas.microsoft.com/office/drawing/2014/main" id="{61A2D4F9-43CC-CE63-8309-5F7A4501238D}"/>
              </a:ext>
            </a:extLst>
          </p:cNvPr>
          <p:cNvCxnSpPr>
            <a:cxnSpLocks/>
          </p:cNvCxnSpPr>
          <p:nvPr/>
        </p:nvCxnSpPr>
        <p:spPr>
          <a:xfrm flipV="1">
            <a:off x="699927" y="5206041"/>
            <a:ext cx="4688" cy="540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AF7715C3-4E06-8CBD-6470-C35D00507506}"/>
              </a:ext>
            </a:extLst>
          </p:cNvPr>
          <p:cNvSpPr txBox="1"/>
          <p:nvPr/>
        </p:nvSpPr>
        <p:spPr>
          <a:xfrm>
            <a:off x="426664" y="389932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Iso</a:t>
            </a:r>
            <a:endParaRPr kumimoji="1" lang="ja-JP" altLang="en-US" sz="2800" b="1" dirty="0"/>
          </a:p>
        </p:txBody>
      </p:sp>
      <p:sp>
        <p:nvSpPr>
          <p:cNvPr id="215" name="四角形: 角を丸くする 214">
            <a:extLst>
              <a:ext uri="{FF2B5EF4-FFF2-40B4-BE49-F238E27FC236}">
                <a16:creationId xmlns:a16="http://schemas.microsoft.com/office/drawing/2014/main" id="{FCCD11E8-F7C4-AE7D-F992-AB4CD315CB89}"/>
              </a:ext>
            </a:extLst>
          </p:cNvPr>
          <p:cNvSpPr/>
          <p:nvPr/>
        </p:nvSpPr>
        <p:spPr>
          <a:xfrm>
            <a:off x="74711" y="5906960"/>
            <a:ext cx="5051535" cy="6744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1F82D89E-AE2F-D72D-D178-6417746F0EA8}"/>
              </a:ext>
            </a:extLst>
          </p:cNvPr>
          <p:cNvSpPr txBox="1"/>
          <p:nvPr/>
        </p:nvSpPr>
        <p:spPr>
          <a:xfrm>
            <a:off x="353204" y="6009208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Is= Iso { exp ( V/</a:t>
            </a:r>
            <a:r>
              <a:rPr kumimoji="1" lang="en-US" altLang="ja-JP" sz="2800" b="1" dirty="0" err="1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) – 1 }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5846311D-773E-17CD-FEAC-A737C18E88E4}"/>
              </a:ext>
            </a:extLst>
          </p:cNvPr>
          <p:cNvSpPr txBox="1"/>
          <p:nvPr/>
        </p:nvSpPr>
        <p:spPr>
          <a:xfrm>
            <a:off x="613271" y="1904960"/>
            <a:ext cx="281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@Forward Bias</a:t>
            </a:r>
            <a:endParaRPr kumimoji="1" lang="ja-JP" altLang="en-US" sz="2800" b="1" dirty="0"/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108FF048-0A7E-582B-9AC4-7C268C054095}"/>
              </a:ext>
            </a:extLst>
          </p:cNvPr>
          <p:cNvSpPr txBox="1"/>
          <p:nvPr/>
        </p:nvSpPr>
        <p:spPr>
          <a:xfrm>
            <a:off x="1532126" y="2797860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s</a:t>
            </a:r>
            <a:endParaRPr lang="ja-JP" altLang="en-US" sz="2400" dirty="0"/>
          </a:p>
        </p:txBody>
      </p:sp>
      <p:sp>
        <p:nvSpPr>
          <p:cNvPr id="220" name="テキスト ボックス 219">
            <a:extLst>
              <a:ext uri="{FF2B5EF4-FFF2-40B4-BE49-F238E27FC236}">
                <a16:creationId xmlns:a16="http://schemas.microsoft.com/office/drawing/2014/main" id="{70265FD3-C2E7-84DD-89BF-7A4A1D5FF9A6}"/>
              </a:ext>
            </a:extLst>
          </p:cNvPr>
          <p:cNvSpPr txBox="1"/>
          <p:nvPr/>
        </p:nvSpPr>
        <p:spPr>
          <a:xfrm>
            <a:off x="1309244" y="2268541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 &gt;</a:t>
            </a:r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DE95050E-CB3F-C1A3-8D0E-6745C5FB6416}"/>
              </a:ext>
            </a:extLst>
          </p:cNvPr>
          <p:cNvCxnSpPr>
            <a:cxnSpLocks/>
          </p:cNvCxnSpPr>
          <p:nvPr/>
        </p:nvCxnSpPr>
        <p:spPr>
          <a:xfrm flipH="1" flipV="1">
            <a:off x="6335340" y="5963165"/>
            <a:ext cx="282689" cy="2235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3D27E783-1C30-D1B0-11CD-04EE377DAE1D}"/>
              </a:ext>
            </a:extLst>
          </p:cNvPr>
          <p:cNvCxnSpPr>
            <a:cxnSpLocks/>
          </p:cNvCxnSpPr>
          <p:nvPr/>
        </p:nvCxnSpPr>
        <p:spPr>
          <a:xfrm flipH="1" flipV="1">
            <a:off x="6585343" y="6148788"/>
            <a:ext cx="192771" cy="1016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3C0E7272-B532-DF28-935E-BEA9EC0F9FF3}"/>
              </a:ext>
            </a:extLst>
          </p:cNvPr>
          <p:cNvSpPr txBox="1"/>
          <p:nvPr/>
        </p:nvSpPr>
        <p:spPr>
          <a:xfrm>
            <a:off x="6766405" y="337195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7B3B870-7050-CCAF-3F0D-07FC4871B865}"/>
              </a:ext>
            </a:extLst>
          </p:cNvPr>
          <p:cNvSpPr txBox="1"/>
          <p:nvPr/>
        </p:nvSpPr>
        <p:spPr>
          <a:xfrm>
            <a:off x="7338629" y="3374732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D0DEBCA7-67A5-154A-4965-CD570DD3CEAB}"/>
              </a:ext>
            </a:extLst>
          </p:cNvPr>
          <p:cNvSpPr txBox="1"/>
          <p:nvPr/>
        </p:nvSpPr>
        <p:spPr>
          <a:xfrm>
            <a:off x="6232961" y="291132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B04A698A-48C9-4EE5-EACF-E9D82291C663}"/>
              </a:ext>
            </a:extLst>
          </p:cNvPr>
          <p:cNvCxnSpPr>
            <a:cxnSpLocks/>
          </p:cNvCxnSpPr>
          <p:nvPr/>
        </p:nvCxnSpPr>
        <p:spPr>
          <a:xfrm flipH="1">
            <a:off x="5978499" y="3345869"/>
            <a:ext cx="349053" cy="431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B9402A1-CE53-16D2-0580-F6A635DA4BCE}"/>
              </a:ext>
            </a:extLst>
          </p:cNvPr>
          <p:cNvSpPr txBox="1"/>
          <p:nvPr/>
        </p:nvSpPr>
        <p:spPr>
          <a:xfrm>
            <a:off x="6783208" y="3059591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12" name="楕円 111">
            <a:extLst>
              <a:ext uri="{FF2B5EF4-FFF2-40B4-BE49-F238E27FC236}">
                <a16:creationId xmlns:a16="http://schemas.microsoft.com/office/drawing/2014/main" id="{6D1AF091-6471-2382-1B1B-A3FB507AFA43}"/>
              </a:ext>
            </a:extLst>
          </p:cNvPr>
          <p:cNvSpPr/>
          <p:nvPr/>
        </p:nvSpPr>
        <p:spPr>
          <a:xfrm>
            <a:off x="3082298" y="3551957"/>
            <a:ext cx="258109" cy="261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46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2BDCA0-233B-BE4F-9822-4A7DF466CE10}"/>
              </a:ext>
            </a:extLst>
          </p:cNvPr>
          <p:cNvSpPr txBox="1"/>
          <p:nvPr/>
        </p:nvSpPr>
        <p:spPr>
          <a:xfrm>
            <a:off x="264018" y="-53214"/>
            <a:ext cx="791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7E5CB8F-A393-BF46-13A9-783C83F7A9C4}"/>
              </a:ext>
            </a:extLst>
          </p:cNvPr>
          <p:cNvCxnSpPr/>
          <p:nvPr/>
        </p:nvCxnSpPr>
        <p:spPr>
          <a:xfrm>
            <a:off x="431472" y="714414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BC8527-E81A-9620-AB1D-03F60C37EA49}"/>
              </a:ext>
            </a:extLst>
          </p:cNvPr>
          <p:cNvSpPr txBox="1"/>
          <p:nvPr/>
        </p:nvSpPr>
        <p:spPr>
          <a:xfrm>
            <a:off x="244495" y="2105776"/>
            <a:ext cx="79136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純粋の半導体結晶体は非常に高い抵抗値（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R)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を持つ抵抗体で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オームの法則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(V=IR) 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に従う。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型不純物を混ぜると自由電子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の数が増加して抵抗値がさがる。Ｐ型不純物をまぜると自由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正孔（ホール）が増加して抵抗値がさがる。不純物濃度を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どんどん増加すると半導体は金属の性質に近づき、金属との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半導体の接合面はトンネル現象で抵抗ゼロの状態（オーミク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接合）となる。しかし、純粋の半導体や不純物濃度の薄い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半導体と金属の接触面には電圧バリア（</a:t>
            </a:r>
            <a:r>
              <a:rPr kumimoji="1" lang="en-US" altLang="ja-JP" sz="1800" b="1" dirty="0"/>
              <a:t> </a:t>
            </a:r>
            <a:r>
              <a:rPr kumimoji="1" lang="en-US" altLang="ja-JP" sz="1800" b="1" dirty="0" err="1"/>
              <a:t>Schotttky</a:t>
            </a:r>
            <a:r>
              <a:rPr kumimoji="1" lang="en-US" altLang="ja-JP" sz="1800" b="1" dirty="0"/>
              <a:t> Barrier</a:t>
            </a:r>
            <a:r>
              <a:rPr lang="en-US" altLang="ja-JP" b="1" dirty="0"/>
              <a:t>)</a:t>
            </a: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が生じて整流特性を示す。いろいろな 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Band Gap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を持つ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半導体結晶材料の開発研究が１９５０年から７０年以上も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継続されています。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Ge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や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結晶から、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GaAs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結晶体や、</a:t>
            </a:r>
            <a:r>
              <a:rPr lang="en-US" altLang="ja-JP" b="1" dirty="0" err="1">
                <a:solidFill>
                  <a:schemeClr val="accent1">
                    <a:lumMod val="75000"/>
                  </a:schemeClr>
                </a:solidFill>
              </a:rPr>
              <a:t>GaN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や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Ga</a:t>
            </a:r>
            <a:r>
              <a:rPr lang="en-US" altLang="ja-JP" sz="12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結晶体など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wide band gap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の結晶体の研究は青色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発光ダイオードの発明や今は超光感度の高い光電変換率を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持つ新型の太陽電池の実用化研究へと展開されている。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191D94F-C18A-CF68-9F04-FD6A2C87F65F}"/>
              </a:ext>
            </a:extLst>
          </p:cNvPr>
          <p:cNvCxnSpPr>
            <a:cxnSpLocks/>
          </p:cNvCxnSpPr>
          <p:nvPr/>
        </p:nvCxnSpPr>
        <p:spPr>
          <a:xfrm flipV="1">
            <a:off x="8980330" y="2804285"/>
            <a:ext cx="0" cy="2752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217E54A-A629-1F58-FFDD-1C224582DAF1}"/>
              </a:ext>
            </a:extLst>
          </p:cNvPr>
          <p:cNvCxnSpPr>
            <a:cxnSpLocks/>
          </p:cNvCxnSpPr>
          <p:nvPr/>
        </p:nvCxnSpPr>
        <p:spPr>
          <a:xfrm>
            <a:off x="7177715" y="4950842"/>
            <a:ext cx="3725737" cy="6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83F928A-4D27-08E0-4EF1-2ABCAE53BA2E}"/>
              </a:ext>
            </a:extLst>
          </p:cNvPr>
          <p:cNvCxnSpPr>
            <a:cxnSpLocks/>
          </p:cNvCxnSpPr>
          <p:nvPr/>
        </p:nvCxnSpPr>
        <p:spPr>
          <a:xfrm>
            <a:off x="7177715" y="5245602"/>
            <a:ext cx="13305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>
            <a:extLst>
              <a:ext uri="{FF2B5EF4-FFF2-40B4-BE49-F238E27FC236}">
                <a16:creationId xmlns:a16="http://schemas.microsoft.com/office/drawing/2014/main" id="{01CAB649-1FFD-A6C8-8834-EE6A791057D8}"/>
              </a:ext>
            </a:extLst>
          </p:cNvPr>
          <p:cNvSpPr/>
          <p:nvPr/>
        </p:nvSpPr>
        <p:spPr>
          <a:xfrm>
            <a:off x="8843307" y="4870833"/>
            <a:ext cx="279655" cy="19219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4A9D89-AA18-8360-8FAD-49ABDEDAE47D}"/>
              </a:ext>
            </a:extLst>
          </p:cNvPr>
          <p:cNvSpPr txBox="1"/>
          <p:nvPr/>
        </p:nvSpPr>
        <p:spPr>
          <a:xfrm>
            <a:off x="8989261" y="5022282"/>
            <a:ext cx="158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/>
              <a:t>０</a:t>
            </a:r>
            <a:endParaRPr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57315D-A7B3-9377-E692-7A9C06801927}"/>
              </a:ext>
            </a:extLst>
          </p:cNvPr>
          <p:cNvSpPr txBox="1"/>
          <p:nvPr/>
        </p:nvSpPr>
        <p:spPr>
          <a:xfrm>
            <a:off x="10102560" y="5017965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V</a:t>
            </a:r>
            <a:r>
              <a:rPr kumimoji="1" lang="en-US" altLang="ja-JP" sz="2400" b="1" dirty="0"/>
              <a:t>M</a:t>
            </a:r>
            <a:endParaRPr lang="ja-JP" altLang="en-US" sz="2400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E92CDB0-C937-5166-3952-32EC7504FA05}"/>
              </a:ext>
            </a:extLst>
          </p:cNvPr>
          <p:cNvCxnSpPr>
            <a:cxnSpLocks/>
          </p:cNvCxnSpPr>
          <p:nvPr/>
        </p:nvCxnSpPr>
        <p:spPr>
          <a:xfrm flipV="1">
            <a:off x="8493220" y="4694600"/>
            <a:ext cx="964846" cy="55241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A1D260D-A4FA-8E74-4516-85881C72A152}"/>
              </a:ext>
            </a:extLst>
          </p:cNvPr>
          <p:cNvCxnSpPr>
            <a:cxnSpLocks/>
          </p:cNvCxnSpPr>
          <p:nvPr/>
        </p:nvCxnSpPr>
        <p:spPr>
          <a:xfrm flipV="1">
            <a:off x="9466539" y="3764270"/>
            <a:ext cx="641264" cy="930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29303F6-AED0-528C-F133-8E166C5B616B}"/>
              </a:ext>
            </a:extLst>
          </p:cNvPr>
          <p:cNvCxnSpPr>
            <a:cxnSpLocks/>
          </p:cNvCxnSpPr>
          <p:nvPr/>
        </p:nvCxnSpPr>
        <p:spPr>
          <a:xfrm flipV="1">
            <a:off x="10119835" y="2391106"/>
            <a:ext cx="354980" cy="1398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D7426D-0E90-1122-776A-F1C5F1619124}"/>
              </a:ext>
            </a:extLst>
          </p:cNvPr>
          <p:cNvSpPr txBox="1"/>
          <p:nvPr/>
        </p:nvSpPr>
        <p:spPr>
          <a:xfrm>
            <a:off x="747311" y="972092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/>
              <a:t>Schotttky</a:t>
            </a:r>
            <a:r>
              <a:rPr kumimoji="1" lang="en-US" altLang="ja-JP" sz="2800" b="1" dirty="0"/>
              <a:t> Diode</a:t>
            </a:r>
            <a:endParaRPr kumimoji="1" lang="ja-JP" altLang="en-US" sz="2800" b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2A84F8D-2849-70E9-2E86-1D945DC8B7C2}"/>
              </a:ext>
            </a:extLst>
          </p:cNvPr>
          <p:cNvCxnSpPr>
            <a:cxnSpLocks/>
          </p:cNvCxnSpPr>
          <p:nvPr/>
        </p:nvCxnSpPr>
        <p:spPr>
          <a:xfrm flipH="1">
            <a:off x="7593739" y="4416638"/>
            <a:ext cx="15128" cy="555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5691D02-59E9-EA83-6C20-3FB2ED80FA83}"/>
              </a:ext>
            </a:extLst>
          </p:cNvPr>
          <p:cNvCxnSpPr>
            <a:cxnSpLocks/>
          </p:cNvCxnSpPr>
          <p:nvPr/>
        </p:nvCxnSpPr>
        <p:spPr>
          <a:xfrm flipV="1">
            <a:off x="7608867" y="5225746"/>
            <a:ext cx="4688" cy="540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B93D7-53F0-F3FE-F8C7-7DA4351098C3}"/>
              </a:ext>
            </a:extLst>
          </p:cNvPr>
          <p:cNvSpPr txBox="1"/>
          <p:nvPr/>
        </p:nvSpPr>
        <p:spPr>
          <a:xfrm>
            <a:off x="7335604" y="3919025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Iso</a:t>
            </a:r>
            <a:endParaRPr kumimoji="1" lang="ja-JP" altLang="en-US" sz="2800" b="1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03240608-5468-9CC0-3CE6-670DA1E920E7}"/>
              </a:ext>
            </a:extLst>
          </p:cNvPr>
          <p:cNvSpPr/>
          <p:nvPr/>
        </p:nvSpPr>
        <p:spPr>
          <a:xfrm>
            <a:off x="6633365" y="5943283"/>
            <a:ext cx="5051535" cy="6744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43029A-B3AC-4AB4-6F3E-9D1340852817}"/>
              </a:ext>
            </a:extLst>
          </p:cNvPr>
          <p:cNvSpPr txBox="1"/>
          <p:nvPr/>
        </p:nvSpPr>
        <p:spPr>
          <a:xfrm>
            <a:off x="6911858" y="6045531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Is= Iso { exp ( V/</a:t>
            </a:r>
            <a:r>
              <a:rPr kumimoji="1" lang="en-US" altLang="ja-JP" sz="2800" b="1" dirty="0" err="1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) – 1 }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B12FB93-D282-18FC-0145-18BEA0024D51}"/>
              </a:ext>
            </a:extLst>
          </p:cNvPr>
          <p:cNvSpPr txBox="1"/>
          <p:nvPr/>
        </p:nvSpPr>
        <p:spPr>
          <a:xfrm>
            <a:off x="8441066" y="2817565"/>
            <a:ext cx="1582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I</a:t>
            </a:r>
            <a:r>
              <a:rPr kumimoji="1" lang="en-US" altLang="ja-JP" sz="2400" b="1" dirty="0"/>
              <a:t>s</a:t>
            </a:r>
            <a:endParaRPr lang="ja-JP" altLang="en-US" sz="2400" dirty="0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697ECB8-8C1E-FF5C-5E5A-A08E5AF92791}"/>
              </a:ext>
            </a:extLst>
          </p:cNvPr>
          <p:cNvSpPr/>
          <p:nvPr/>
        </p:nvSpPr>
        <p:spPr>
          <a:xfrm>
            <a:off x="9991238" y="3571662"/>
            <a:ext cx="258109" cy="261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A8B44C2-D5A5-8C8C-2028-5C2FE2575EFB}"/>
              </a:ext>
            </a:extLst>
          </p:cNvPr>
          <p:cNvSpPr/>
          <p:nvPr/>
        </p:nvSpPr>
        <p:spPr>
          <a:xfrm>
            <a:off x="7806629" y="5129552"/>
            <a:ext cx="258109" cy="261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498F914-0323-7008-ABCB-32F7CB171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4" t="7155" r="2165" b="63970"/>
          <a:stretch/>
        </p:blipFill>
        <p:spPr>
          <a:xfrm>
            <a:off x="3916707" y="118332"/>
            <a:ext cx="8045530" cy="19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D8C5E4-619F-DFBB-5C43-22A5D704FE47}"/>
              </a:ext>
            </a:extLst>
          </p:cNvPr>
          <p:cNvSpPr txBox="1"/>
          <p:nvPr/>
        </p:nvSpPr>
        <p:spPr>
          <a:xfrm>
            <a:off x="360680" y="403861"/>
            <a:ext cx="7913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E46E7B9-79C5-A994-E5E3-FDBD40918E5D}"/>
              </a:ext>
            </a:extLst>
          </p:cNvPr>
          <p:cNvCxnSpPr>
            <a:cxnSpLocks/>
          </p:cNvCxnSpPr>
          <p:nvPr/>
        </p:nvCxnSpPr>
        <p:spPr>
          <a:xfrm>
            <a:off x="807489" y="1022883"/>
            <a:ext cx="1816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2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C47C3-60F5-B596-45A2-C7AD2634CBE3}"/>
              </a:ext>
            </a:extLst>
          </p:cNvPr>
          <p:cNvSpPr txBox="1"/>
          <p:nvPr/>
        </p:nvSpPr>
        <p:spPr>
          <a:xfrm>
            <a:off x="617096" y="1249102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原子とは？</a:t>
            </a:r>
            <a:endParaRPr lang="en-US" altLang="ja-JP" sz="3200" b="1" dirty="0"/>
          </a:p>
          <a:p>
            <a:endParaRPr kumimoji="1" lang="ja-JP" altLang="en-US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F3A8AA-161B-3596-5715-FA1ACD22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59" t="31685" r="11106" b="35731"/>
          <a:stretch/>
        </p:blipFill>
        <p:spPr>
          <a:xfrm>
            <a:off x="4944948" y="2120190"/>
            <a:ext cx="6792350" cy="43831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28AB55-0514-7B35-F423-18BFFB6A3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80" t="58952" r="24036" b="25452"/>
          <a:stretch/>
        </p:blipFill>
        <p:spPr>
          <a:xfrm>
            <a:off x="617096" y="2120190"/>
            <a:ext cx="1691389" cy="232328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301B35B-B246-6CB5-5705-033E7AE37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2" t="42552" r="43538" b="47758"/>
          <a:stretch/>
        </p:blipFill>
        <p:spPr>
          <a:xfrm>
            <a:off x="4962436" y="1140776"/>
            <a:ext cx="6757374" cy="8723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CA14E6-7BD5-D54D-238B-0C5F5327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68" t="58952" r="4344" b="25452"/>
          <a:stretch/>
        </p:blipFill>
        <p:spPr>
          <a:xfrm>
            <a:off x="600300" y="4295957"/>
            <a:ext cx="3467617" cy="23232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F8F2EEE-C950-AE2C-1BA6-7A1C8B0FB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4" t="66491" r="21434" b="29814"/>
          <a:stretch/>
        </p:blipFill>
        <p:spPr>
          <a:xfrm>
            <a:off x="2563902" y="2211980"/>
            <a:ext cx="1691389" cy="15396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9BC6EA-98E6-E0E7-6462-1C274AFCA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4" t="71294" r="21434" b="26442"/>
          <a:stretch/>
        </p:blipFill>
        <p:spPr>
          <a:xfrm>
            <a:off x="3006543" y="3933051"/>
            <a:ext cx="792254" cy="4418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F73120-F73F-1898-69F3-C3018D9FC384}"/>
              </a:ext>
            </a:extLst>
          </p:cNvPr>
          <p:cNvSpPr txBox="1"/>
          <p:nvPr/>
        </p:nvSpPr>
        <p:spPr>
          <a:xfrm>
            <a:off x="5115526" y="2211980"/>
            <a:ext cx="662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物質には質量がある。重力（万有引力）の法則に従う。</a:t>
            </a:r>
            <a:endParaRPr kumimoji="1" lang="en-US" altLang="ja-JP" sz="1600" b="1" dirty="0">
              <a:solidFill>
                <a:schemeClr val="bg1"/>
              </a:solidFill>
            </a:endParaRPr>
          </a:p>
          <a:p>
            <a:r>
              <a:rPr lang="ja-JP" altLang="en-US" sz="1600" b="1" dirty="0">
                <a:solidFill>
                  <a:schemeClr val="bg1"/>
                </a:solidFill>
              </a:rPr>
              <a:t>電子と陽子には質量の他にさらに電荷があり、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クーロンの法則に従う。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8BA5EDD-DF06-F583-7134-5EF2685944B2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2307EA-BB38-189E-F951-EA24F852CD84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F102578-5BEA-D8CE-2209-E6ED566D9007}"/>
              </a:ext>
            </a:extLst>
          </p:cNvPr>
          <p:cNvSpPr txBox="1"/>
          <p:nvPr/>
        </p:nvSpPr>
        <p:spPr>
          <a:xfrm>
            <a:off x="476443" y="370631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1608AB5-D40A-0160-2B4C-85A2154AFE59}"/>
              </a:ext>
            </a:extLst>
          </p:cNvPr>
          <p:cNvCxnSpPr/>
          <p:nvPr/>
        </p:nvCxnSpPr>
        <p:spPr>
          <a:xfrm>
            <a:off x="626227" y="10146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C47C3-60F5-B596-45A2-C7AD2634CBE3}"/>
              </a:ext>
            </a:extLst>
          </p:cNvPr>
          <p:cNvSpPr txBox="1"/>
          <p:nvPr/>
        </p:nvSpPr>
        <p:spPr>
          <a:xfrm>
            <a:off x="617096" y="1249102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電子とは？</a:t>
            </a:r>
            <a:endParaRPr lang="en-US" altLang="ja-JP" sz="3200" b="1" dirty="0"/>
          </a:p>
          <a:p>
            <a:endParaRPr kumimoji="1" lang="ja-JP" altLang="en-US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F3A8AA-161B-3596-5715-FA1ACD22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59" t="31685" r="11106" b="35731"/>
          <a:stretch/>
        </p:blipFill>
        <p:spPr>
          <a:xfrm>
            <a:off x="4944948" y="2120190"/>
            <a:ext cx="6792350" cy="43831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28AB55-0514-7B35-F423-18BFFB6A3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80" t="58952" r="24036" b="25452"/>
          <a:stretch/>
        </p:blipFill>
        <p:spPr>
          <a:xfrm>
            <a:off x="617096" y="2120190"/>
            <a:ext cx="1691389" cy="23232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F8F2EEE-C950-AE2C-1BA6-7A1C8B0FB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4" t="66491" r="21434" b="29814"/>
          <a:stretch/>
        </p:blipFill>
        <p:spPr>
          <a:xfrm>
            <a:off x="2563902" y="2211980"/>
            <a:ext cx="1691389" cy="15396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9BC6EA-98E6-E0E7-6462-1C274AFCA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4" t="71294" r="21434" b="26442"/>
          <a:stretch/>
        </p:blipFill>
        <p:spPr>
          <a:xfrm>
            <a:off x="3006543" y="3933051"/>
            <a:ext cx="792254" cy="4418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F73120-F73F-1898-69F3-C3018D9FC384}"/>
              </a:ext>
            </a:extLst>
          </p:cNvPr>
          <p:cNvSpPr txBox="1"/>
          <p:nvPr/>
        </p:nvSpPr>
        <p:spPr>
          <a:xfrm>
            <a:off x="5115526" y="2211980"/>
            <a:ext cx="662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物質には質量がある。重力（万有引力）の法則に従う。</a:t>
            </a:r>
            <a:endParaRPr kumimoji="1" lang="en-US" altLang="ja-JP" sz="1600" b="1" dirty="0">
              <a:solidFill>
                <a:schemeClr val="bg1"/>
              </a:solidFill>
            </a:endParaRPr>
          </a:p>
          <a:p>
            <a:r>
              <a:rPr lang="ja-JP" altLang="en-US" sz="1600" b="1" dirty="0">
                <a:solidFill>
                  <a:schemeClr val="bg1"/>
                </a:solidFill>
              </a:rPr>
              <a:t>電子と陽子には質量の他にさらに電荷があり、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クーロンの法則に従う。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D7EC5B3-137A-30DB-033F-7566264B0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68" t="58952" r="4344" b="25452"/>
          <a:stretch/>
        </p:blipFill>
        <p:spPr>
          <a:xfrm>
            <a:off x="600300" y="4295957"/>
            <a:ext cx="3467617" cy="232328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9C4724-2289-007B-8A84-3B7C920301DB}"/>
              </a:ext>
            </a:extLst>
          </p:cNvPr>
          <p:cNvSpPr/>
          <p:nvPr/>
        </p:nvSpPr>
        <p:spPr>
          <a:xfrm>
            <a:off x="5115526" y="2924949"/>
            <a:ext cx="6291989" cy="3370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A29659F-436F-9925-E80C-F5B878FB5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7" t="60745" r="43652" b="32871"/>
          <a:stretch/>
        </p:blipFill>
        <p:spPr>
          <a:xfrm>
            <a:off x="5216836" y="1215623"/>
            <a:ext cx="6621772" cy="58477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CE3B221-0149-9BDA-E730-DA60F9F0B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6" t="65664" r="49694" b="30797"/>
          <a:stretch/>
        </p:blipFill>
        <p:spPr>
          <a:xfrm>
            <a:off x="5216836" y="1666201"/>
            <a:ext cx="5637463" cy="324202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0DB27D4D-D2B1-9064-8148-C8DB1103722E}"/>
              </a:ext>
            </a:extLst>
          </p:cNvPr>
          <p:cNvSpPr/>
          <p:nvPr/>
        </p:nvSpPr>
        <p:spPr>
          <a:xfrm>
            <a:off x="9155039" y="3708005"/>
            <a:ext cx="1914964" cy="174229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17A0685-1E58-23D8-DCDE-4B5268A9757A}"/>
              </a:ext>
            </a:extLst>
          </p:cNvPr>
          <p:cNvSpPr/>
          <p:nvPr/>
        </p:nvSpPr>
        <p:spPr>
          <a:xfrm>
            <a:off x="9032811" y="4532254"/>
            <a:ext cx="270404" cy="1864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D932AC8-F8AD-9115-7CCC-962248ED516F}"/>
              </a:ext>
            </a:extLst>
          </p:cNvPr>
          <p:cNvSpPr/>
          <p:nvPr/>
        </p:nvSpPr>
        <p:spPr>
          <a:xfrm>
            <a:off x="9918561" y="4514350"/>
            <a:ext cx="365128" cy="27966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5F60D8-0F27-0A52-F9B3-F83CEF3FA125}"/>
              </a:ext>
            </a:extLst>
          </p:cNvPr>
          <p:cNvSpPr txBox="1"/>
          <p:nvPr/>
        </p:nvSpPr>
        <p:spPr>
          <a:xfrm>
            <a:off x="9729262" y="4112084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原子核</a:t>
            </a:r>
            <a:endParaRPr lang="ja-JP" altLang="en-US" dirty="0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CEA5EE6-74CE-6F01-992E-F0833755FCE9}"/>
              </a:ext>
            </a:extLst>
          </p:cNvPr>
          <p:cNvSpPr/>
          <p:nvPr/>
        </p:nvSpPr>
        <p:spPr>
          <a:xfrm>
            <a:off x="8964599" y="4437332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5BB701-1C18-962B-65F5-E7F0B2E81F52}"/>
              </a:ext>
            </a:extLst>
          </p:cNvPr>
          <p:cNvSpPr txBox="1"/>
          <p:nvPr/>
        </p:nvSpPr>
        <p:spPr>
          <a:xfrm>
            <a:off x="8964599" y="4430906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4B6197C-3C38-300A-3745-A7739C041894}"/>
              </a:ext>
            </a:extLst>
          </p:cNvPr>
          <p:cNvSpPr/>
          <p:nvPr/>
        </p:nvSpPr>
        <p:spPr>
          <a:xfrm>
            <a:off x="10880616" y="4431109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F5C1F6C-6DF2-23B4-7627-C5ABA94BB9A2}"/>
              </a:ext>
            </a:extLst>
          </p:cNvPr>
          <p:cNvSpPr txBox="1"/>
          <p:nvPr/>
        </p:nvSpPr>
        <p:spPr>
          <a:xfrm>
            <a:off x="10880616" y="4424683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EC58D715-F11B-5A94-0985-12B56658F737}"/>
              </a:ext>
            </a:extLst>
          </p:cNvPr>
          <p:cNvSpPr/>
          <p:nvPr/>
        </p:nvSpPr>
        <p:spPr>
          <a:xfrm>
            <a:off x="5880827" y="3743613"/>
            <a:ext cx="1914964" cy="174229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FE7A1675-C6B5-9D7B-05E6-7ED932F38456}"/>
              </a:ext>
            </a:extLst>
          </p:cNvPr>
          <p:cNvSpPr/>
          <p:nvPr/>
        </p:nvSpPr>
        <p:spPr>
          <a:xfrm>
            <a:off x="5758599" y="4567862"/>
            <a:ext cx="270404" cy="1864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2CC1D2FD-53BF-45CD-37B5-B0911748FEB8}"/>
              </a:ext>
            </a:extLst>
          </p:cNvPr>
          <p:cNvSpPr/>
          <p:nvPr/>
        </p:nvSpPr>
        <p:spPr>
          <a:xfrm>
            <a:off x="6644349" y="4549958"/>
            <a:ext cx="365128" cy="27966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9DCEA72-F4CD-6CB4-D4AA-FC4D18282AC6}"/>
              </a:ext>
            </a:extLst>
          </p:cNvPr>
          <p:cNvSpPr txBox="1"/>
          <p:nvPr/>
        </p:nvSpPr>
        <p:spPr>
          <a:xfrm>
            <a:off x="6455050" y="4149351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原子核</a:t>
            </a:r>
            <a:endParaRPr lang="ja-JP" altLang="en-US" dirty="0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7C5AD2E3-DC67-A7A9-B0E0-7BEF03F0149C}"/>
              </a:ext>
            </a:extLst>
          </p:cNvPr>
          <p:cNvSpPr/>
          <p:nvPr/>
        </p:nvSpPr>
        <p:spPr>
          <a:xfrm>
            <a:off x="5690387" y="4472940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496398E-30FD-56CE-5677-100CE242F026}"/>
              </a:ext>
            </a:extLst>
          </p:cNvPr>
          <p:cNvSpPr txBox="1"/>
          <p:nvPr/>
        </p:nvSpPr>
        <p:spPr>
          <a:xfrm>
            <a:off x="5690387" y="4466514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43EAF17-59B2-79E9-1DFE-7207E3176F6F}"/>
              </a:ext>
            </a:extLst>
          </p:cNvPr>
          <p:cNvSpPr txBox="1"/>
          <p:nvPr/>
        </p:nvSpPr>
        <p:spPr>
          <a:xfrm>
            <a:off x="6633405" y="4846357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+Q</a:t>
            </a:r>
            <a:endParaRPr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C5CB2E-C192-3561-84D7-5AE603CF9C66}"/>
              </a:ext>
            </a:extLst>
          </p:cNvPr>
          <p:cNvSpPr txBox="1"/>
          <p:nvPr/>
        </p:nvSpPr>
        <p:spPr>
          <a:xfrm>
            <a:off x="9729261" y="4794131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+2Q</a:t>
            </a:r>
            <a:endParaRPr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C2CB3C-D735-40CE-BB9C-0323301B4A4E}"/>
              </a:ext>
            </a:extLst>
          </p:cNvPr>
          <p:cNvSpPr txBox="1"/>
          <p:nvPr/>
        </p:nvSpPr>
        <p:spPr>
          <a:xfrm>
            <a:off x="6271892" y="3114387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水素</a:t>
            </a:r>
            <a:r>
              <a:rPr kumimoji="1" lang="ja-JP" altLang="en-US" sz="1800" b="1" dirty="0">
                <a:solidFill>
                  <a:schemeClr val="bg1"/>
                </a:solidFill>
              </a:rPr>
              <a:t>原子</a:t>
            </a:r>
            <a:endParaRPr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C1C2D12-F7E5-0198-EAF9-BDEA1A0249A8}"/>
              </a:ext>
            </a:extLst>
          </p:cNvPr>
          <p:cNvSpPr txBox="1"/>
          <p:nvPr/>
        </p:nvSpPr>
        <p:spPr>
          <a:xfrm>
            <a:off x="9358626" y="3178350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ヘリウム</a:t>
            </a:r>
            <a:r>
              <a:rPr kumimoji="1" lang="ja-JP" altLang="en-US" sz="1800" b="1" dirty="0">
                <a:solidFill>
                  <a:schemeClr val="bg1"/>
                </a:solidFill>
              </a:rPr>
              <a:t>原子</a:t>
            </a:r>
            <a:endParaRPr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9EC1A79-27EC-76CC-0CD8-9B6B808E3C81}"/>
              </a:ext>
            </a:extLst>
          </p:cNvPr>
          <p:cNvSpPr txBox="1"/>
          <p:nvPr/>
        </p:nvSpPr>
        <p:spPr>
          <a:xfrm>
            <a:off x="6168145" y="5813584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原子番号　１</a:t>
            </a:r>
            <a:endParaRPr lang="ja-JP" altLang="en-US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0EFF384-3729-D7EC-4AF0-6962BC5C2B64}"/>
              </a:ext>
            </a:extLst>
          </p:cNvPr>
          <p:cNvSpPr txBox="1"/>
          <p:nvPr/>
        </p:nvSpPr>
        <p:spPr>
          <a:xfrm>
            <a:off x="9436666" y="5815768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原子番号　２</a:t>
            </a:r>
            <a:endParaRPr lang="ja-JP" altLang="en-US" dirty="0"/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15FCC4D1-9451-347A-563B-EDD68E14D0D7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B0B78D9-2862-C202-C0E9-81FBAC781518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6A9B1AF-7EE2-8F9B-B8B1-5AC0DDA6B2E8}"/>
              </a:ext>
            </a:extLst>
          </p:cNvPr>
          <p:cNvSpPr txBox="1"/>
          <p:nvPr/>
        </p:nvSpPr>
        <p:spPr>
          <a:xfrm>
            <a:off x="476443" y="370631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0FA6CEC-5F1E-7E3C-745A-31C21661E043}"/>
              </a:ext>
            </a:extLst>
          </p:cNvPr>
          <p:cNvCxnSpPr/>
          <p:nvPr/>
        </p:nvCxnSpPr>
        <p:spPr>
          <a:xfrm>
            <a:off x="626227" y="10146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89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C47C3-60F5-B596-45A2-C7AD2634CBE3}"/>
              </a:ext>
            </a:extLst>
          </p:cNvPr>
          <p:cNvSpPr txBox="1"/>
          <p:nvPr/>
        </p:nvSpPr>
        <p:spPr>
          <a:xfrm>
            <a:off x="617096" y="1249102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金属とは？</a:t>
            </a:r>
            <a:endParaRPr lang="en-US" altLang="ja-JP" sz="3200" b="1" dirty="0"/>
          </a:p>
          <a:p>
            <a:endParaRPr kumimoji="1" lang="ja-JP" altLang="en-US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F3A8AA-161B-3596-5715-FA1ACD22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59" t="31685" r="11106" b="35731"/>
          <a:stretch/>
        </p:blipFill>
        <p:spPr>
          <a:xfrm>
            <a:off x="4944948" y="2120190"/>
            <a:ext cx="6792350" cy="438315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F73120-F73F-1898-69F3-C3018D9FC384}"/>
              </a:ext>
            </a:extLst>
          </p:cNvPr>
          <p:cNvSpPr txBox="1"/>
          <p:nvPr/>
        </p:nvSpPr>
        <p:spPr>
          <a:xfrm>
            <a:off x="5115526" y="2211980"/>
            <a:ext cx="662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物質には質量がある。重力（万有引力）の法則に従う。</a:t>
            </a:r>
            <a:endParaRPr kumimoji="1" lang="en-US" altLang="ja-JP" sz="1600" b="1" dirty="0">
              <a:solidFill>
                <a:schemeClr val="bg1"/>
              </a:solidFill>
            </a:endParaRPr>
          </a:p>
          <a:p>
            <a:r>
              <a:rPr lang="ja-JP" altLang="en-US" sz="1600" b="1" dirty="0">
                <a:solidFill>
                  <a:schemeClr val="bg1"/>
                </a:solidFill>
              </a:rPr>
              <a:t>電子と陽子には質量の他にさらに電荷があり、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クーロンの法則に従う。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9C4724-2289-007B-8A84-3B7C920301DB}"/>
              </a:ext>
            </a:extLst>
          </p:cNvPr>
          <p:cNvSpPr/>
          <p:nvPr/>
        </p:nvSpPr>
        <p:spPr>
          <a:xfrm>
            <a:off x="5115526" y="2924949"/>
            <a:ext cx="6291989" cy="3370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DB27D4D-D2B1-9064-8148-C8DB1103722E}"/>
              </a:ext>
            </a:extLst>
          </p:cNvPr>
          <p:cNvSpPr/>
          <p:nvPr/>
        </p:nvSpPr>
        <p:spPr>
          <a:xfrm>
            <a:off x="9155039" y="3708005"/>
            <a:ext cx="1914964" cy="174229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17A0685-1E58-23D8-DCDE-4B5268A9757A}"/>
              </a:ext>
            </a:extLst>
          </p:cNvPr>
          <p:cNvSpPr/>
          <p:nvPr/>
        </p:nvSpPr>
        <p:spPr>
          <a:xfrm>
            <a:off x="9032811" y="4532254"/>
            <a:ext cx="270404" cy="1864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D932AC8-F8AD-9115-7CCC-962248ED516F}"/>
              </a:ext>
            </a:extLst>
          </p:cNvPr>
          <p:cNvSpPr/>
          <p:nvPr/>
        </p:nvSpPr>
        <p:spPr>
          <a:xfrm>
            <a:off x="9918561" y="4514350"/>
            <a:ext cx="365128" cy="27966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5F60D8-0F27-0A52-F9B3-F83CEF3FA125}"/>
              </a:ext>
            </a:extLst>
          </p:cNvPr>
          <p:cNvSpPr txBox="1"/>
          <p:nvPr/>
        </p:nvSpPr>
        <p:spPr>
          <a:xfrm>
            <a:off x="9729262" y="4112084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原子核</a:t>
            </a:r>
            <a:endParaRPr lang="ja-JP" altLang="en-US" dirty="0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CEA5EE6-74CE-6F01-992E-F0833755FCE9}"/>
              </a:ext>
            </a:extLst>
          </p:cNvPr>
          <p:cNvSpPr/>
          <p:nvPr/>
        </p:nvSpPr>
        <p:spPr>
          <a:xfrm>
            <a:off x="8964599" y="4437332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5BB701-1C18-962B-65F5-E7F0B2E81F52}"/>
              </a:ext>
            </a:extLst>
          </p:cNvPr>
          <p:cNvSpPr txBox="1"/>
          <p:nvPr/>
        </p:nvSpPr>
        <p:spPr>
          <a:xfrm>
            <a:off x="8964599" y="4430906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4B6197C-3C38-300A-3745-A7739C041894}"/>
              </a:ext>
            </a:extLst>
          </p:cNvPr>
          <p:cNvSpPr/>
          <p:nvPr/>
        </p:nvSpPr>
        <p:spPr>
          <a:xfrm>
            <a:off x="10880616" y="4431109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F5C1F6C-6DF2-23B4-7627-C5ABA94BB9A2}"/>
              </a:ext>
            </a:extLst>
          </p:cNvPr>
          <p:cNvSpPr txBox="1"/>
          <p:nvPr/>
        </p:nvSpPr>
        <p:spPr>
          <a:xfrm>
            <a:off x="10880616" y="4424683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EC58D715-F11B-5A94-0985-12B56658F737}"/>
              </a:ext>
            </a:extLst>
          </p:cNvPr>
          <p:cNvSpPr/>
          <p:nvPr/>
        </p:nvSpPr>
        <p:spPr>
          <a:xfrm>
            <a:off x="5880827" y="3743613"/>
            <a:ext cx="1914964" cy="174229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FE7A1675-C6B5-9D7B-05E6-7ED932F38456}"/>
              </a:ext>
            </a:extLst>
          </p:cNvPr>
          <p:cNvSpPr/>
          <p:nvPr/>
        </p:nvSpPr>
        <p:spPr>
          <a:xfrm>
            <a:off x="5976835" y="3907629"/>
            <a:ext cx="270404" cy="1864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2CC1D2FD-53BF-45CD-37B5-B0911748FEB8}"/>
              </a:ext>
            </a:extLst>
          </p:cNvPr>
          <p:cNvSpPr/>
          <p:nvPr/>
        </p:nvSpPr>
        <p:spPr>
          <a:xfrm>
            <a:off x="6644349" y="4549958"/>
            <a:ext cx="365128" cy="27966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9DCEA72-F4CD-6CB4-D4AA-FC4D18282AC6}"/>
              </a:ext>
            </a:extLst>
          </p:cNvPr>
          <p:cNvSpPr txBox="1"/>
          <p:nvPr/>
        </p:nvSpPr>
        <p:spPr>
          <a:xfrm>
            <a:off x="6455050" y="4149351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原子核</a:t>
            </a:r>
            <a:endParaRPr lang="ja-JP" altLang="en-US" dirty="0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7C5AD2E3-DC67-A7A9-B0E0-7BEF03F0149C}"/>
              </a:ext>
            </a:extLst>
          </p:cNvPr>
          <p:cNvSpPr/>
          <p:nvPr/>
        </p:nvSpPr>
        <p:spPr>
          <a:xfrm>
            <a:off x="5908623" y="3812707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496398E-30FD-56CE-5677-100CE242F026}"/>
              </a:ext>
            </a:extLst>
          </p:cNvPr>
          <p:cNvSpPr txBox="1"/>
          <p:nvPr/>
        </p:nvSpPr>
        <p:spPr>
          <a:xfrm>
            <a:off x="5903727" y="3806281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43EAF17-59B2-79E9-1DFE-7207E3176F6F}"/>
              </a:ext>
            </a:extLst>
          </p:cNvPr>
          <p:cNvSpPr txBox="1"/>
          <p:nvPr/>
        </p:nvSpPr>
        <p:spPr>
          <a:xfrm>
            <a:off x="6633405" y="4846357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+Q</a:t>
            </a:r>
            <a:endParaRPr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C5CB2E-C192-3561-84D7-5AE603CF9C66}"/>
              </a:ext>
            </a:extLst>
          </p:cNvPr>
          <p:cNvSpPr txBox="1"/>
          <p:nvPr/>
        </p:nvSpPr>
        <p:spPr>
          <a:xfrm>
            <a:off x="9729261" y="4794131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+2Q</a:t>
            </a:r>
            <a:endParaRPr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C2CB3C-D735-40CE-BB9C-0323301B4A4E}"/>
              </a:ext>
            </a:extLst>
          </p:cNvPr>
          <p:cNvSpPr txBox="1"/>
          <p:nvPr/>
        </p:nvSpPr>
        <p:spPr>
          <a:xfrm>
            <a:off x="6272349" y="2947765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水素</a:t>
            </a:r>
            <a:r>
              <a:rPr kumimoji="1" lang="ja-JP" altLang="en-US" sz="1800" b="1" dirty="0">
                <a:solidFill>
                  <a:schemeClr val="bg1"/>
                </a:solidFill>
              </a:rPr>
              <a:t>原子</a:t>
            </a:r>
            <a:endParaRPr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C1C2D12-F7E5-0198-EAF9-BDEA1A0249A8}"/>
              </a:ext>
            </a:extLst>
          </p:cNvPr>
          <p:cNvSpPr txBox="1"/>
          <p:nvPr/>
        </p:nvSpPr>
        <p:spPr>
          <a:xfrm>
            <a:off x="9365976" y="3028815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ヘリウム</a:t>
            </a:r>
            <a:r>
              <a:rPr kumimoji="1" lang="ja-JP" altLang="en-US" sz="1800" b="1" dirty="0">
                <a:solidFill>
                  <a:schemeClr val="bg1"/>
                </a:solidFill>
              </a:rPr>
              <a:t>原子</a:t>
            </a:r>
            <a:endParaRPr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9EC1A79-27EC-76CC-0CD8-9B6B808E3C81}"/>
              </a:ext>
            </a:extLst>
          </p:cNvPr>
          <p:cNvSpPr txBox="1"/>
          <p:nvPr/>
        </p:nvSpPr>
        <p:spPr>
          <a:xfrm>
            <a:off x="6208729" y="3250256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原子番号　１</a:t>
            </a:r>
            <a:endParaRPr lang="ja-JP" altLang="en-US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0EFF384-3729-D7EC-4AF0-6962BC5C2B64}"/>
              </a:ext>
            </a:extLst>
          </p:cNvPr>
          <p:cNvSpPr txBox="1"/>
          <p:nvPr/>
        </p:nvSpPr>
        <p:spPr>
          <a:xfrm>
            <a:off x="9481525" y="3328592"/>
            <a:ext cx="157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chemeClr val="bg1"/>
                </a:solidFill>
              </a:rPr>
              <a:t>原子番号　２</a:t>
            </a:r>
            <a:endParaRPr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C142BA-4222-B975-19C0-02D83B11F6EC}"/>
              </a:ext>
            </a:extLst>
          </p:cNvPr>
          <p:cNvSpPr/>
          <p:nvPr/>
        </p:nvSpPr>
        <p:spPr>
          <a:xfrm>
            <a:off x="1017875" y="3312257"/>
            <a:ext cx="2517400" cy="898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5ED32C1-A4E4-D81C-9838-0E0329EAD7CF}"/>
              </a:ext>
            </a:extLst>
          </p:cNvPr>
          <p:cNvCxnSpPr>
            <a:cxnSpLocks/>
          </p:cNvCxnSpPr>
          <p:nvPr/>
        </p:nvCxnSpPr>
        <p:spPr>
          <a:xfrm>
            <a:off x="523202" y="2804977"/>
            <a:ext cx="494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5CBE425-0884-BF26-BB3F-2EE6208259A7}"/>
              </a:ext>
            </a:extLst>
          </p:cNvPr>
          <p:cNvCxnSpPr>
            <a:cxnSpLocks/>
          </p:cNvCxnSpPr>
          <p:nvPr/>
        </p:nvCxnSpPr>
        <p:spPr>
          <a:xfrm>
            <a:off x="1017876" y="2829717"/>
            <a:ext cx="0" cy="1381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E3FF8AC-1DF1-7F8B-E90C-8F95D21ABF34}"/>
              </a:ext>
            </a:extLst>
          </p:cNvPr>
          <p:cNvCxnSpPr>
            <a:cxnSpLocks/>
          </p:cNvCxnSpPr>
          <p:nvPr/>
        </p:nvCxnSpPr>
        <p:spPr>
          <a:xfrm flipV="1">
            <a:off x="3538723" y="2800810"/>
            <a:ext cx="649465" cy="78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95B2FE1-5136-9023-D9FC-34A0F746AD70}"/>
              </a:ext>
            </a:extLst>
          </p:cNvPr>
          <p:cNvCxnSpPr>
            <a:cxnSpLocks/>
          </p:cNvCxnSpPr>
          <p:nvPr/>
        </p:nvCxnSpPr>
        <p:spPr>
          <a:xfrm flipH="1" flipV="1">
            <a:off x="1017876" y="4200392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9888306-2D50-5EDB-70D7-3E822DEEEA27}"/>
              </a:ext>
            </a:extLst>
          </p:cNvPr>
          <p:cNvCxnSpPr>
            <a:cxnSpLocks/>
          </p:cNvCxnSpPr>
          <p:nvPr/>
        </p:nvCxnSpPr>
        <p:spPr>
          <a:xfrm flipH="1" flipV="1">
            <a:off x="1017875" y="3311904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矢印: 下 37">
            <a:extLst>
              <a:ext uri="{FF2B5EF4-FFF2-40B4-BE49-F238E27FC236}">
                <a16:creationId xmlns:a16="http://schemas.microsoft.com/office/drawing/2014/main" id="{83786CA5-1C7D-0D8D-2764-0C82B6C6C997}"/>
              </a:ext>
            </a:extLst>
          </p:cNvPr>
          <p:cNvSpPr/>
          <p:nvPr/>
        </p:nvSpPr>
        <p:spPr>
          <a:xfrm rot="19923831">
            <a:off x="1354733" y="2336253"/>
            <a:ext cx="254503" cy="97956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F3615DB-31BE-AB03-1D6A-53908B396656}"/>
              </a:ext>
            </a:extLst>
          </p:cNvPr>
          <p:cNvSpPr txBox="1"/>
          <p:nvPr/>
        </p:nvSpPr>
        <p:spPr>
          <a:xfrm>
            <a:off x="827907" y="1980972"/>
            <a:ext cx="93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Light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B2ADC95-72F2-488D-1716-4AF8E1ECBD15}"/>
              </a:ext>
            </a:extLst>
          </p:cNvPr>
          <p:cNvCxnSpPr/>
          <p:nvPr/>
        </p:nvCxnSpPr>
        <p:spPr>
          <a:xfrm flipV="1">
            <a:off x="1946092" y="2670501"/>
            <a:ext cx="508288" cy="565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205F05A-DF70-3CFD-86AF-8FA6798CCE0E}"/>
              </a:ext>
            </a:extLst>
          </p:cNvPr>
          <p:cNvSpPr txBox="1"/>
          <p:nvPr/>
        </p:nvSpPr>
        <p:spPr>
          <a:xfrm>
            <a:off x="2335110" y="229598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DC46BB34-EFAC-64CD-2D7B-884D8B13A5C3}"/>
              </a:ext>
            </a:extLst>
          </p:cNvPr>
          <p:cNvSpPr/>
          <p:nvPr/>
        </p:nvSpPr>
        <p:spPr>
          <a:xfrm>
            <a:off x="1689459" y="3359262"/>
            <a:ext cx="268814" cy="2461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BCE0D0C-4C90-6F94-240B-B4C9E13A2109}"/>
              </a:ext>
            </a:extLst>
          </p:cNvPr>
          <p:cNvSpPr txBox="1"/>
          <p:nvPr/>
        </p:nvSpPr>
        <p:spPr>
          <a:xfrm>
            <a:off x="1637030" y="3385029"/>
            <a:ext cx="858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1" dirty="0">
                <a:solidFill>
                  <a:srgbClr val="FF0000"/>
                </a:solidFill>
              </a:rPr>
              <a:t>Al+</a:t>
            </a:r>
            <a:endParaRPr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D8B5988-A1CA-7073-86CD-240B756D8F6A}"/>
              </a:ext>
            </a:extLst>
          </p:cNvPr>
          <p:cNvSpPr txBox="1"/>
          <p:nvPr/>
        </p:nvSpPr>
        <p:spPr>
          <a:xfrm>
            <a:off x="1585765" y="3794694"/>
            <a:ext cx="1781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アルミ金属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63" name="矢印: 下 62">
            <a:extLst>
              <a:ext uri="{FF2B5EF4-FFF2-40B4-BE49-F238E27FC236}">
                <a16:creationId xmlns:a16="http://schemas.microsoft.com/office/drawing/2014/main" id="{D97312D0-2474-9237-22D3-123C1DDD9032}"/>
              </a:ext>
            </a:extLst>
          </p:cNvPr>
          <p:cNvSpPr/>
          <p:nvPr/>
        </p:nvSpPr>
        <p:spPr>
          <a:xfrm rot="19923831">
            <a:off x="5826041" y="3391111"/>
            <a:ext cx="142263" cy="40888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14D394D-E423-B5A1-6E06-AA7298081D38}"/>
              </a:ext>
            </a:extLst>
          </p:cNvPr>
          <p:cNvSpPr txBox="1"/>
          <p:nvPr/>
        </p:nvSpPr>
        <p:spPr>
          <a:xfrm>
            <a:off x="5303454" y="3050332"/>
            <a:ext cx="93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FF00"/>
                </a:solidFill>
              </a:rPr>
              <a:t>Light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65" name="矢印: 下 64">
            <a:extLst>
              <a:ext uri="{FF2B5EF4-FFF2-40B4-BE49-F238E27FC236}">
                <a16:creationId xmlns:a16="http://schemas.microsoft.com/office/drawing/2014/main" id="{E01AF057-6A28-FF65-4B41-BA6D1504F634}"/>
              </a:ext>
            </a:extLst>
          </p:cNvPr>
          <p:cNvSpPr/>
          <p:nvPr/>
        </p:nvSpPr>
        <p:spPr>
          <a:xfrm rot="3102991">
            <a:off x="5637647" y="4061412"/>
            <a:ext cx="124945" cy="46693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7A649644-4930-72E5-A88E-E88E90AAA025}"/>
              </a:ext>
            </a:extLst>
          </p:cNvPr>
          <p:cNvSpPr/>
          <p:nvPr/>
        </p:nvSpPr>
        <p:spPr>
          <a:xfrm>
            <a:off x="5184376" y="4526031"/>
            <a:ext cx="270404" cy="1864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4A2519F5-646E-51A4-C0C5-35F0A93395B7}"/>
              </a:ext>
            </a:extLst>
          </p:cNvPr>
          <p:cNvSpPr/>
          <p:nvPr/>
        </p:nvSpPr>
        <p:spPr>
          <a:xfrm>
            <a:off x="5116164" y="4431109"/>
            <a:ext cx="374754" cy="3629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BA2E25E9-D49E-2794-EFCB-F28C6FB6980C}"/>
              </a:ext>
            </a:extLst>
          </p:cNvPr>
          <p:cNvSpPr txBox="1"/>
          <p:nvPr/>
        </p:nvSpPr>
        <p:spPr>
          <a:xfrm>
            <a:off x="5111339" y="4422830"/>
            <a:ext cx="100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</a:rPr>
              <a:t>e-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7E01D9E2-379E-6C18-AE5C-DC172592D946}"/>
              </a:ext>
            </a:extLst>
          </p:cNvPr>
          <p:cNvCxnSpPr/>
          <p:nvPr/>
        </p:nvCxnSpPr>
        <p:spPr>
          <a:xfrm>
            <a:off x="617096" y="6182916"/>
            <a:ext cx="305549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8FA7291F-CEC6-19D5-3893-CE633087C437}"/>
              </a:ext>
            </a:extLst>
          </p:cNvPr>
          <p:cNvCxnSpPr>
            <a:cxnSpLocks/>
          </p:cNvCxnSpPr>
          <p:nvPr/>
        </p:nvCxnSpPr>
        <p:spPr>
          <a:xfrm flipV="1">
            <a:off x="973850" y="4689790"/>
            <a:ext cx="0" cy="17545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D3B12997-1755-1452-58D4-CAE8B3932DD7}"/>
              </a:ext>
            </a:extLst>
          </p:cNvPr>
          <p:cNvCxnSpPr>
            <a:cxnSpLocks/>
          </p:cNvCxnSpPr>
          <p:nvPr/>
        </p:nvCxnSpPr>
        <p:spPr>
          <a:xfrm flipV="1">
            <a:off x="1349617" y="4716782"/>
            <a:ext cx="1617657" cy="14750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C9478ED-1039-F97C-38C0-1E5C3F975E35}"/>
              </a:ext>
            </a:extLst>
          </p:cNvPr>
          <p:cNvCxnSpPr>
            <a:cxnSpLocks/>
          </p:cNvCxnSpPr>
          <p:nvPr/>
        </p:nvCxnSpPr>
        <p:spPr>
          <a:xfrm flipH="1" flipV="1">
            <a:off x="3488261" y="3315134"/>
            <a:ext cx="709343" cy="722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F7184531-53CB-E0C1-C6EE-1352AEE292AC}"/>
              </a:ext>
            </a:extLst>
          </p:cNvPr>
          <p:cNvCxnSpPr>
            <a:cxnSpLocks/>
          </p:cNvCxnSpPr>
          <p:nvPr/>
        </p:nvCxnSpPr>
        <p:spPr>
          <a:xfrm>
            <a:off x="3896564" y="2295984"/>
            <a:ext cx="0" cy="54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4D16279C-0301-28BD-B832-60C915B491C9}"/>
              </a:ext>
            </a:extLst>
          </p:cNvPr>
          <p:cNvCxnSpPr>
            <a:cxnSpLocks/>
          </p:cNvCxnSpPr>
          <p:nvPr/>
        </p:nvCxnSpPr>
        <p:spPr>
          <a:xfrm flipH="1" flipV="1">
            <a:off x="3896564" y="3294520"/>
            <a:ext cx="17807" cy="591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7959B14F-E7FC-48DB-5378-DE8A2876467F}"/>
              </a:ext>
            </a:extLst>
          </p:cNvPr>
          <p:cNvSpPr txBox="1"/>
          <p:nvPr/>
        </p:nvSpPr>
        <p:spPr>
          <a:xfrm>
            <a:off x="3729151" y="2910931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7039AAE-33F3-262F-1135-D8032ED16A9F}"/>
              </a:ext>
            </a:extLst>
          </p:cNvPr>
          <p:cNvSpPr txBox="1"/>
          <p:nvPr/>
        </p:nvSpPr>
        <p:spPr>
          <a:xfrm>
            <a:off x="1201620" y="6182915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33FA3B4-C347-C6DB-495D-87C1AB694C2E}"/>
              </a:ext>
            </a:extLst>
          </p:cNvPr>
          <p:cNvSpPr txBox="1"/>
          <p:nvPr/>
        </p:nvSpPr>
        <p:spPr>
          <a:xfrm>
            <a:off x="3615012" y="5952083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911BD537-455B-855D-5F7C-8CFE5961E8F6}"/>
              </a:ext>
            </a:extLst>
          </p:cNvPr>
          <p:cNvCxnSpPr/>
          <p:nvPr/>
        </p:nvCxnSpPr>
        <p:spPr>
          <a:xfrm>
            <a:off x="3758007" y="6048345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8167C038-68DA-E625-6237-95554B158934}"/>
              </a:ext>
            </a:extLst>
          </p:cNvPr>
          <p:cNvCxnSpPr>
            <a:cxnSpLocks/>
          </p:cNvCxnSpPr>
          <p:nvPr/>
        </p:nvCxnSpPr>
        <p:spPr>
          <a:xfrm flipV="1">
            <a:off x="3830935" y="5952083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90F3B243-7D24-F980-E1D9-3F89F858AB9F}"/>
              </a:ext>
            </a:extLst>
          </p:cNvPr>
          <p:cNvSpPr txBox="1"/>
          <p:nvPr/>
        </p:nvSpPr>
        <p:spPr>
          <a:xfrm>
            <a:off x="1110737" y="4487209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16CC7D4C-6F77-172F-36A6-521D57640A84}"/>
              </a:ext>
            </a:extLst>
          </p:cNvPr>
          <p:cNvCxnSpPr>
            <a:cxnSpLocks/>
          </p:cNvCxnSpPr>
          <p:nvPr/>
        </p:nvCxnSpPr>
        <p:spPr>
          <a:xfrm>
            <a:off x="1183364" y="4782582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E90023C-D3C8-3909-E263-53E4ACE15D26}"/>
              </a:ext>
            </a:extLst>
          </p:cNvPr>
          <p:cNvSpPr txBox="1"/>
          <p:nvPr/>
        </p:nvSpPr>
        <p:spPr>
          <a:xfrm>
            <a:off x="1507111" y="44305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B32D2C3-160F-5E72-169D-E2AC8C37DA78}"/>
              </a:ext>
            </a:extLst>
          </p:cNvPr>
          <p:cNvSpPr txBox="1"/>
          <p:nvPr/>
        </p:nvSpPr>
        <p:spPr>
          <a:xfrm>
            <a:off x="1226113" y="474235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EC6C94A3-344B-AC1B-C4DA-F950EF6B05ED}"/>
              </a:ext>
            </a:extLst>
          </p:cNvPr>
          <p:cNvSpPr txBox="1"/>
          <p:nvPr/>
        </p:nvSpPr>
        <p:spPr>
          <a:xfrm>
            <a:off x="2331494" y="5321463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5336A2CF-0F0B-D3C5-A8B6-C2E1739FA531}"/>
              </a:ext>
            </a:extLst>
          </p:cNvPr>
          <p:cNvCxnSpPr>
            <a:cxnSpLocks/>
          </p:cNvCxnSpPr>
          <p:nvPr/>
        </p:nvCxnSpPr>
        <p:spPr>
          <a:xfrm>
            <a:off x="2404121" y="5616836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86BCEB4-D19E-993C-F86A-90D88B876F39}"/>
              </a:ext>
            </a:extLst>
          </p:cNvPr>
          <p:cNvSpPr txBox="1"/>
          <p:nvPr/>
        </p:nvSpPr>
        <p:spPr>
          <a:xfrm>
            <a:off x="2727868" y="526479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0FAAC52-506C-7ECE-845E-B23683664CF1}"/>
              </a:ext>
            </a:extLst>
          </p:cNvPr>
          <p:cNvSpPr txBox="1"/>
          <p:nvPr/>
        </p:nvSpPr>
        <p:spPr>
          <a:xfrm>
            <a:off x="2446870" y="557661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CEF3E764-1D7F-32C4-1BA0-48A4E6D4BDF2}"/>
              </a:ext>
            </a:extLst>
          </p:cNvPr>
          <p:cNvSpPr txBox="1"/>
          <p:nvPr/>
        </p:nvSpPr>
        <p:spPr>
          <a:xfrm>
            <a:off x="2916240" y="5323027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=  </a:t>
            </a:r>
            <a:r>
              <a:rPr kumimoji="1" lang="en-US" altLang="ja-JP" b="1" dirty="0"/>
              <a:t>   </a:t>
            </a:r>
            <a:endParaRPr kumimoji="1" lang="ja-JP" altLang="en-US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3451A76-970C-C4F2-8DDC-9D10A16A7E83}"/>
              </a:ext>
            </a:extLst>
          </p:cNvPr>
          <p:cNvSpPr txBox="1"/>
          <p:nvPr/>
        </p:nvSpPr>
        <p:spPr>
          <a:xfrm>
            <a:off x="3296481" y="5411842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A698DDE0-679B-B4F0-8D93-60FDC5DD74A2}"/>
              </a:ext>
            </a:extLst>
          </p:cNvPr>
          <p:cNvCxnSpPr/>
          <p:nvPr/>
        </p:nvCxnSpPr>
        <p:spPr>
          <a:xfrm>
            <a:off x="3439476" y="5508104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8385BC6-04E4-46D0-B35A-E0AD50A3BFB1}"/>
              </a:ext>
            </a:extLst>
          </p:cNvPr>
          <p:cNvCxnSpPr>
            <a:cxnSpLocks/>
          </p:cNvCxnSpPr>
          <p:nvPr/>
        </p:nvCxnSpPr>
        <p:spPr>
          <a:xfrm flipV="1">
            <a:off x="3512404" y="5411842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B9B0CF5F-AD27-37BF-A026-1E3805066F17}"/>
              </a:ext>
            </a:extLst>
          </p:cNvPr>
          <p:cNvCxnSpPr/>
          <p:nvPr/>
        </p:nvCxnSpPr>
        <p:spPr>
          <a:xfrm>
            <a:off x="3930259" y="5590035"/>
            <a:ext cx="238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2F351528-C490-3F0E-DC67-686386E82168}"/>
              </a:ext>
            </a:extLst>
          </p:cNvPr>
          <p:cNvSpPr txBox="1"/>
          <p:nvPr/>
        </p:nvSpPr>
        <p:spPr>
          <a:xfrm>
            <a:off x="4210126" y="5431102"/>
            <a:ext cx="744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/>
              <a:t>W</a:t>
            </a: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A3EDB9C-BC67-7695-FA8C-32D1E8CBA59F}"/>
              </a:ext>
            </a:extLst>
          </p:cNvPr>
          <p:cNvSpPr txBox="1"/>
          <p:nvPr/>
        </p:nvSpPr>
        <p:spPr>
          <a:xfrm>
            <a:off x="641501" y="6152920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0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D979165A-1955-811B-693F-ADB51DF1391A}"/>
              </a:ext>
            </a:extLst>
          </p:cNvPr>
          <p:cNvSpPr txBox="1"/>
          <p:nvPr/>
        </p:nvSpPr>
        <p:spPr>
          <a:xfrm>
            <a:off x="1547766" y="1953688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979F1DD5-BFC0-64BE-56AF-8DCCBE5C2DF2}"/>
              </a:ext>
            </a:extLst>
          </p:cNvPr>
          <p:cNvCxnSpPr/>
          <p:nvPr/>
        </p:nvCxnSpPr>
        <p:spPr>
          <a:xfrm>
            <a:off x="1690761" y="2049950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940C8501-4ADC-BE38-F6E7-085CAF312579}"/>
              </a:ext>
            </a:extLst>
          </p:cNvPr>
          <p:cNvCxnSpPr>
            <a:cxnSpLocks/>
          </p:cNvCxnSpPr>
          <p:nvPr/>
        </p:nvCxnSpPr>
        <p:spPr>
          <a:xfrm flipV="1">
            <a:off x="1763689" y="1953688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85EF1C3-AA78-3FF7-1923-0E43AD51B419}"/>
              </a:ext>
            </a:extLst>
          </p:cNvPr>
          <p:cNvSpPr txBox="1"/>
          <p:nvPr/>
        </p:nvSpPr>
        <p:spPr>
          <a:xfrm>
            <a:off x="2852616" y="2284626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953D41FE-D278-5E7B-CA1F-23B70409E10B}"/>
              </a:ext>
            </a:extLst>
          </p:cNvPr>
          <p:cNvCxnSpPr>
            <a:cxnSpLocks/>
          </p:cNvCxnSpPr>
          <p:nvPr/>
        </p:nvCxnSpPr>
        <p:spPr>
          <a:xfrm>
            <a:off x="2925243" y="2579999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C001755-93C2-2824-3EDD-306634DA3B02}"/>
              </a:ext>
            </a:extLst>
          </p:cNvPr>
          <p:cNvSpPr txBox="1"/>
          <p:nvPr/>
        </p:nvSpPr>
        <p:spPr>
          <a:xfrm>
            <a:off x="3248990" y="222796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1FFF517-DF4C-FEC1-9AAA-AD9E1B64AB01}"/>
              </a:ext>
            </a:extLst>
          </p:cNvPr>
          <p:cNvSpPr txBox="1"/>
          <p:nvPr/>
        </p:nvSpPr>
        <p:spPr>
          <a:xfrm>
            <a:off x="2967992" y="25397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DFAC7653-2E88-46D3-CB20-F94CF640AAA4}"/>
              </a:ext>
            </a:extLst>
          </p:cNvPr>
          <p:cNvSpPr txBox="1"/>
          <p:nvPr/>
        </p:nvSpPr>
        <p:spPr>
          <a:xfrm>
            <a:off x="6337158" y="5808709"/>
            <a:ext cx="5388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</a:rPr>
              <a:t>W =</a:t>
            </a:r>
            <a:r>
              <a:rPr lang="ja-JP" altLang="en-US" sz="3200" b="1" dirty="0">
                <a:solidFill>
                  <a:schemeClr val="bg1"/>
                </a:solidFill>
              </a:rPr>
              <a:t>引力脱出エネルギー</a:t>
            </a:r>
            <a:endParaRPr lang="en-US" altLang="ja-JP" sz="3200" b="1" dirty="0">
              <a:solidFill>
                <a:schemeClr val="bg1"/>
              </a:solidFill>
            </a:endParaRPr>
          </a:p>
        </p:txBody>
      </p: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2E7FEE70-C85A-2D61-1E43-9AE38FABA062}"/>
              </a:ext>
            </a:extLst>
          </p:cNvPr>
          <p:cNvCxnSpPr>
            <a:cxnSpLocks/>
          </p:cNvCxnSpPr>
          <p:nvPr/>
        </p:nvCxnSpPr>
        <p:spPr>
          <a:xfrm>
            <a:off x="3535275" y="2804977"/>
            <a:ext cx="0" cy="14235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図 132">
            <a:extLst>
              <a:ext uri="{FF2B5EF4-FFF2-40B4-BE49-F238E27FC236}">
                <a16:creationId xmlns:a16="http://schemas.microsoft.com/office/drawing/2014/main" id="{D6C4CF24-242C-8E45-D927-20A91A3C0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1" t="61027" r="43782" b="28592"/>
          <a:stretch/>
        </p:blipFill>
        <p:spPr>
          <a:xfrm>
            <a:off x="4933060" y="790526"/>
            <a:ext cx="6792350" cy="981124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51EC52A4-68ED-EE65-F95B-E60506D3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1" t="70218" r="55824" b="26037"/>
          <a:stretch/>
        </p:blipFill>
        <p:spPr>
          <a:xfrm>
            <a:off x="4933060" y="1659138"/>
            <a:ext cx="4768153" cy="353922"/>
          </a:xfrm>
          <a:prstGeom prst="rect">
            <a:avLst/>
          </a:prstGeom>
        </p:spPr>
      </p:pic>
      <p:sp>
        <p:nvSpPr>
          <p:cNvPr id="84" name="四角形: 角を丸くする 83">
            <a:extLst>
              <a:ext uri="{FF2B5EF4-FFF2-40B4-BE49-F238E27FC236}">
                <a16:creationId xmlns:a16="http://schemas.microsoft.com/office/drawing/2014/main" id="{00046EB6-F63B-53D2-5A8B-97C06B2C0F17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1CA95950-6CBE-2C11-E605-DDA3708BC727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EB27D17D-5788-2ABF-A16D-A1DFDEDF42A3}"/>
              </a:ext>
            </a:extLst>
          </p:cNvPr>
          <p:cNvSpPr txBox="1"/>
          <p:nvPr/>
        </p:nvSpPr>
        <p:spPr>
          <a:xfrm>
            <a:off x="476443" y="370631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8605B1C3-5C2F-4A34-40FD-A7A1460ED471}"/>
              </a:ext>
            </a:extLst>
          </p:cNvPr>
          <p:cNvCxnSpPr/>
          <p:nvPr/>
        </p:nvCxnSpPr>
        <p:spPr>
          <a:xfrm>
            <a:off x="626227" y="10146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02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C47C3-60F5-B596-45A2-C7AD2634CBE3}"/>
              </a:ext>
            </a:extLst>
          </p:cNvPr>
          <p:cNvSpPr txBox="1"/>
          <p:nvPr/>
        </p:nvSpPr>
        <p:spPr>
          <a:xfrm>
            <a:off x="617096" y="1249102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金属とは？</a:t>
            </a:r>
            <a:endParaRPr lang="en-US" altLang="ja-JP" sz="3200" b="1" dirty="0"/>
          </a:p>
          <a:p>
            <a:endParaRPr kumimoji="1" lang="ja-JP" altLang="en-US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F3A8AA-161B-3596-5715-FA1ACD22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59" t="31685" r="11106" b="35731"/>
          <a:stretch/>
        </p:blipFill>
        <p:spPr>
          <a:xfrm>
            <a:off x="4944948" y="2120190"/>
            <a:ext cx="6792350" cy="438315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F73120-F73F-1898-69F3-C3018D9FC384}"/>
              </a:ext>
            </a:extLst>
          </p:cNvPr>
          <p:cNvSpPr txBox="1"/>
          <p:nvPr/>
        </p:nvSpPr>
        <p:spPr>
          <a:xfrm>
            <a:off x="5115526" y="2211980"/>
            <a:ext cx="662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物質には質量がある。重力（万有引力）の法則に従う。</a:t>
            </a:r>
            <a:endParaRPr kumimoji="1" lang="en-US" altLang="ja-JP" sz="1600" b="1" dirty="0">
              <a:solidFill>
                <a:schemeClr val="bg1"/>
              </a:solidFill>
            </a:endParaRPr>
          </a:p>
          <a:p>
            <a:r>
              <a:rPr lang="ja-JP" altLang="en-US" sz="1600" b="1" dirty="0">
                <a:solidFill>
                  <a:schemeClr val="bg1"/>
                </a:solidFill>
              </a:rPr>
              <a:t>電子と陽子には質量の他にさらに電荷があり、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クーロンの法則に従う。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9C4724-2289-007B-8A84-3B7C920301DB}"/>
              </a:ext>
            </a:extLst>
          </p:cNvPr>
          <p:cNvSpPr/>
          <p:nvPr/>
        </p:nvSpPr>
        <p:spPr>
          <a:xfrm>
            <a:off x="5115526" y="2924949"/>
            <a:ext cx="6291989" cy="3370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C142BA-4222-B975-19C0-02D83B11F6EC}"/>
              </a:ext>
            </a:extLst>
          </p:cNvPr>
          <p:cNvSpPr/>
          <p:nvPr/>
        </p:nvSpPr>
        <p:spPr>
          <a:xfrm>
            <a:off x="1017875" y="3312257"/>
            <a:ext cx="2531099" cy="898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5ED32C1-A4E4-D81C-9838-0E0329EAD7CF}"/>
              </a:ext>
            </a:extLst>
          </p:cNvPr>
          <p:cNvCxnSpPr>
            <a:cxnSpLocks/>
          </p:cNvCxnSpPr>
          <p:nvPr/>
        </p:nvCxnSpPr>
        <p:spPr>
          <a:xfrm>
            <a:off x="523202" y="2804977"/>
            <a:ext cx="494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5CBE425-0884-BF26-BB3F-2EE6208259A7}"/>
              </a:ext>
            </a:extLst>
          </p:cNvPr>
          <p:cNvCxnSpPr>
            <a:cxnSpLocks/>
          </p:cNvCxnSpPr>
          <p:nvPr/>
        </p:nvCxnSpPr>
        <p:spPr>
          <a:xfrm>
            <a:off x="1017876" y="2829717"/>
            <a:ext cx="0" cy="1381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E3FF8AC-1DF1-7F8B-E90C-8F95D21ABF34}"/>
              </a:ext>
            </a:extLst>
          </p:cNvPr>
          <p:cNvCxnSpPr>
            <a:cxnSpLocks/>
          </p:cNvCxnSpPr>
          <p:nvPr/>
        </p:nvCxnSpPr>
        <p:spPr>
          <a:xfrm flipV="1">
            <a:off x="3538723" y="2800810"/>
            <a:ext cx="649465" cy="78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04CEF8F-D9FA-CE0D-D8E8-5A1E53B153DA}"/>
              </a:ext>
            </a:extLst>
          </p:cNvPr>
          <p:cNvCxnSpPr>
            <a:cxnSpLocks/>
          </p:cNvCxnSpPr>
          <p:nvPr/>
        </p:nvCxnSpPr>
        <p:spPr>
          <a:xfrm>
            <a:off x="3541221" y="2800810"/>
            <a:ext cx="0" cy="1381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95B2FE1-5136-9023-D9FC-34A0F746AD70}"/>
              </a:ext>
            </a:extLst>
          </p:cNvPr>
          <p:cNvCxnSpPr>
            <a:cxnSpLocks/>
          </p:cNvCxnSpPr>
          <p:nvPr/>
        </p:nvCxnSpPr>
        <p:spPr>
          <a:xfrm flipH="1" flipV="1">
            <a:off x="1017876" y="4200392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9888306-2D50-5EDB-70D7-3E822DEEEA27}"/>
              </a:ext>
            </a:extLst>
          </p:cNvPr>
          <p:cNvCxnSpPr>
            <a:cxnSpLocks/>
          </p:cNvCxnSpPr>
          <p:nvPr/>
        </p:nvCxnSpPr>
        <p:spPr>
          <a:xfrm flipH="1" flipV="1">
            <a:off x="1017875" y="3311904"/>
            <a:ext cx="2520847" cy="10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矢印: 下 37">
            <a:extLst>
              <a:ext uri="{FF2B5EF4-FFF2-40B4-BE49-F238E27FC236}">
                <a16:creationId xmlns:a16="http://schemas.microsoft.com/office/drawing/2014/main" id="{83786CA5-1C7D-0D8D-2764-0C82B6C6C997}"/>
              </a:ext>
            </a:extLst>
          </p:cNvPr>
          <p:cNvSpPr/>
          <p:nvPr/>
        </p:nvSpPr>
        <p:spPr>
          <a:xfrm rot="19923831">
            <a:off x="1354733" y="2336253"/>
            <a:ext cx="254503" cy="97956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F3615DB-31BE-AB03-1D6A-53908B396656}"/>
              </a:ext>
            </a:extLst>
          </p:cNvPr>
          <p:cNvSpPr txBox="1"/>
          <p:nvPr/>
        </p:nvSpPr>
        <p:spPr>
          <a:xfrm>
            <a:off x="827907" y="1980972"/>
            <a:ext cx="93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Light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B2ADC95-72F2-488D-1716-4AF8E1ECBD15}"/>
              </a:ext>
            </a:extLst>
          </p:cNvPr>
          <p:cNvCxnSpPr/>
          <p:nvPr/>
        </p:nvCxnSpPr>
        <p:spPr>
          <a:xfrm flipV="1">
            <a:off x="1946092" y="2670501"/>
            <a:ext cx="508288" cy="565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205F05A-DF70-3CFD-86AF-8FA6798CCE0E}"/>
              </a:ext>
            </a:extLst>
          </p:cNvPr>
          <p:cNvSpPr txBox="1"/>
          <p:nvPr/>
        </p:nvSpPr>
        <p:spPr>
          <a:xfrm>
            <a:off x="2335110" y="2295984"/>
            <a:ext cx="556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e-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DC46BB34-EFAC-64CD-2D7B-884D8B13A5C3}"/>
              </a:ext>
            </a:extLst>
          </p:cNvPr>
          <p:cNvSpPr/>
          <p:nvPr/>
        </p:nvSpPr>
        <p:spPr>
          <a:xfrm>
            <a:off x="1689459" y="3359262"/>
            <a:ext cx="268814" cy="2461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BCE0D0C-4C90-6F94-240B-B4C9E13A2109}"/>
              </a:ext>
            </a:extLst>
          </p:cNvPr>
          <p:cNvSpPr txBox="1"/>
          <p:nvPr/>
        </p:nvSpPr>
        <p:spPr>
          <a:xfrm>
            <a:off x="1637030" y="3385029"/>
            <a:ext cx="858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1" dirty="0">
                <a:solidFill>
                  <a:srgbClr val="FF0000"/>
                </a:solidFill>
              </a:rPr>
              <a:t>Al+</a:t>
            </a:r>
            <a:endParaRPr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D8B5988-A1CA-7073-86CD-240B756D8F6A}"/>
              </a:ext>
            </a:extLst>
          </p:cNvPr>
          <p:cNvSpPr txBox="1"/>
          <p:nvPr/>
        </p:nvSpPr>
        <p:spPr>
          <a:xfrm>
            <a:off x="1585765" y="3794694"/>
            <a:ext cx="1781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アルミ金属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7E01D9E2-379E-6C18-AE5C-DC172592D946}"/>
              </a:ext>
            </a:extLst>
          </p:cNvPr>
          <p:cNvCxnSpPr/>
          <p:nvPr/>
        </p:nvCxnSpPr>
        <p:spPr>
          <a:xfrm>
            <a:off x="617096" y="6182916"/>
            <a:ext cx="305549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8FA7291F-CEC6-19D5-3893-CE633087C437}"/>
              </a:ext>
            </a:extLst>
          </p:cNvPr>
          <p:cNvCxnSpPr>
            <a:cxnSpLocks/>
          </p:cNvCxnSpPr>
          <p:nvPr/>
        </p:nvCxnSpPr>
        <p:spPr>
          <a:xfrm flipV="1">
            <a:off x="973850" y="4689790"/>
            <a:ext cx="0" cy="17545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D3B12997-1755-1452-58D4-CAE8B3932DD7}"/>
              </a:ext>
            </a:extLst>
          </p:cNvPr>
          <p:cNvCxnSpPr>
            <a:cxnSpLocks/>
          </p:cNvCxnSpPr>
          <p:nvPr/>
        </p:nvCxnSpPr>
        <p:spPr>
          <a:xfrm flipV="1">
            <a:off x="1349617" y="4716782"/>
            <a:ext cx="1617657" cy="14750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C9478ED-1039-F97C-38C0-1E5C3F975E35}"/>
              </a:ext>
            </a:extLst>
          </p:cNvPr>
          <p:cNvCxnSpPr>
            <a:cxnSpLocks/>
          </p:cNvCxnSpPr>
          <p:nvPr/>
        </p:nvCxnSpPr>
        <p:spPr>
          <a:xfrm flipH="1" flipV="1">
            <a:off x="3488261" y="3315134"/>
            <a:ext cx="709343" cy="722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F7184531-53CB-E0C1-C6EE-1352AEE292AC}"/>
              </a:ext>
            </a:extLst>
          </p:cNvPr>
          <p:cNvCxnSpPr>
            <a:cxnSpLocks/>
          </p:cNvCxnSpPr>
          <p:nvPr/>
        </p:nvCxnSpPr>
        <p:spPr>
          <a:xfrm>
            <a:off x="3896564" y="2295984"/>
            <a:ext cx="0" cy="54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4D16279C-0301-28BD-B832-60C915B491C9}"/>
              </a:ext>
            </a:extLst>
          </p:cNvPr>
          <p:cNvCxnSpPr>
            <a:cxnSpLocks/>
          </p:cNvCxnSpPr>
          <p:nvPr/>
        </p:nvCxnSpPr>
        <p:spPr>
          <a:xfrm flipH="1" flipV="1">
            <a:off x="3896564" y="3294520"/>
            <a:ext cx="17807" cy="591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7959B14F-E7FC-48DB-5378-DE8A2876467F}"/>
              </a:ext>
            </a:extLst>
          </p:cNvPr>
          <p:cNvSpPr txBox="1"/>
          <p:nvPr/>
        </p:nvSpPr>
        <p:spPr>
          <a:xfrm>
            <a:off x="3729151" y="2910931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7039AAE-33F3-262F-1135-D8032ED16A9F}"/>
              </a:ext>
            </a:extLst>
          </p:cNvPr>
          <p:cNvSpPr txBox="1"/>
          <p:nvPr/>
        </p:nvSpPr>
        <p:spPr>
          <a:xfrm>
            <a:off x="1201620" y="6182915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W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33FA3B4-C347-C6DB-495D-87C1AB694C2E}"/>
              </a:ext>
            </a:extLst>
          </p:cNvPr>
          <p:cNvSpPr txBox="1"/>
          <p:nvPr/>
        </p:nvSpPr>
        <p:spPr>
          <a:xfrm>
            <a:off x="3615012" y="5952083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911BD537-455B-855D-5F7C-8CFE5961E8F6}"/>
              </a:ext>
            </a:extLst>
          </p:cNvPr>
          <p:cNvCxnSpPr/>
          <p:nvPr/>
        </p:nvCxnSpPr>
        <p:spPr>
          <a:xfrm>
            <a:off x="3758007" y="6048345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8167C038-68DA-E625-6237-95554B158934}"/>
              </a:ext>
            </a:extLst>
          </p:cNvPr>
          <p:cNvCxnSpPr>
            <a:cxnSpLocks/>
          </p:cNvCxnSpPr>
          <p:nvPr/>
        </p:nvCxnSpPr>
        <p:spPr>
          <a:xfrm flipV="1">
            <a:off x="3830935" y="5952083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90F3B243-7D24-F980-E1D9-3F89F858AB9F}"/>
              </a:ext>
            </a:extLst>
          </p:cNvPr>
          <p:cNvSpPr txBox="1"/>
          <p:nvPr/>
        </p:nvSpPr>
        <p:spPr>
          <a:xfrm>
            <a:off x="1110737" y="4487209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16CC7D4C-6F77-172F-36A6-521D57640A84}"/>
              </a:ext>
            </a:extLst>
          </p:cNvPr>
          <p:cNvCxnSpPr>
            <a:cxnSpLocks/>
          </p:cNvCxnSpPr>
          <p:nvPr/>
        </p:nvCxnSpPr>
        <p:spPr>
          <a:xfrm>
            <a:off x="1183364" y="4782582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E90023C-D3C8-3909-E263-53E4ACE15D26}"/>
              </a:ext>
            </a:extLst>
          </p:cNvPr>
          <p:cNvSpPr txBox="1"/>
          <p:nvPr/>
        </p:nvSpPr>
        <p:spPr>
          <a:xfrm>
            <a:off x="1507111" y="44305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B32D2C3-160F-5E72-169D-E2AC8C37DA78}"/>
              </a:ext>
            </a:extLst>
          </p:cNvPr>
          <p:cNvSpPr txBox="1"/>
          <p:nvPr/>
        </p:nvSpPr>
        <p:spPr>
          <a:xfrm>
            <a:off x="1226113" y="474235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EC6C94A3-344B-AC1B-C4DA-F950EF6B05ED}"/>
              </a:ext>
            </a:extLst>
          </p:cNvPr>
          <p:cNvSpPr txBox="1"/>
          <p:nvPr/>
        </p:nvSpPr>
        <p:spPr>
          <a:xfrm>
            <a:off x="2331494" y="5321463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5336A2CF-0F0B-D3C5-A8B6-C2E1739FA531}"/>
              </a:ext>
            </a:extLst>
          </p:cNvPr>
          <p:cNvCxnSpPr>
            <a:cxnSpLocks/>
          </p:cNvCxnSpPr>
          <p:nvPr/>
        </p:nvCxnSpPr>
        <p:spPr>
          <a:xfrm>
            <a:off x="2404121" y="5616836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86BCEB4-D19E-993C-F86A-90D88B876F39}"/>
              </a:ext>
            </a:extLst>
          </p:cNvPr>
          <p:cNvSpPr txBox="1"/>
          <p:nvPr/>
        </p:nvSpPr>
        <p:spPr>
          <a:xfrm>
            <a:off x="2727868" y="526479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0FAAC52-506C-7ECE-845E-B23683664CF1}"/>
              </a:ext>
            </a:extLst>
          </p:cNvPr>
          <p:cNvSpPr txBox="1"/>
          <p:nvPr/>
        </p:nvSpPr>
        <p:spPr>
          <a:xfrm>
            <a:off x="2446870" y="557661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CEF3E764-1D7F-32C4-1BA0-48A4E6D4BDF2}"/>
              </a:ext>
            </a:extLst>
          </p:cNvPr>
          <p:cNvSpPr txBox="1"/>
          <p:nvPr/>
        </p:nvSpPr>
        <p:spPr>
          <a:xfrm>
            <a:off x="2916240" y="5323027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=  </a:t>
            </a:r>
            <a:r>
              <a:rPr kumimoji="1" lang="en-US" altLang="ja-JP" b="1" dirty="0"/>
              <a:t>   </a:t>
            </a:r>
            <a:endParaRPr kumimoji="1" lang="ja-JP" altLang="en-US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3451A76-970C-C4F2-8DDC-9D10A16A7E83}"/>
              </a:ext>
            </a:extLst>
          </p:cNvPr>
          <p:cNvSpPr txBox="1"/>
          <p:nvPr/>
        </p:nvSpPr>
        <p:spPr>
          <a:xfrm>
            <a:off x="3296481" y="5411842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A698DDE0-679B-B4F0-8D93-60FDC5DD74A2}"/>
              </a:ext>
            </a:extLst>
          </p:cNvPr>
          <p:cNvCxnSpPr/>
          <p:nvPr/>
        </p:nvCxnSpPr>
        <p:spPr>
          <a:xfrm>
            <a:off x="3439476" y="5508104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8385BC6-04E4-46D0-B35A-E0AD50A3BFB1}"/>
              </a:ext>
            </a:extLst>
          </p:cNvPr>
          <p:cNvCxnSpPr>
            <a:cxnSpLocks/>
          </p:cNvCxnSpPr>
          <p:nvPr/>
        </p:nvCxnSpPr>
        <p:spPr>
          <a:xfrm flipV="1">
            <a:off x="3512404" y="5411842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B9B0CF5F-AD27-37BF-A026-1E3805066F17}"/>
              </a:ext>
            </a:extLst>
          </p:cNvPr>
          <p:cNvCxnSpPr/>
          <p:nvPr/>
        </p:nvCxnSpPr>
        <p:spPr>
          <a:xfrm>
            <a:off x="3930259" y="5590035"/>
            <a:ext cx="238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2F351528-C490-3F0E-DC67-686386E82168}"/>
              </a:ext>
            </a:extLst>
          </p:cNvPr>
          <p:cNvSpPr txBox="1"/>
          <p:nvPr/>
        </p:nvSpPr>
        <p:spPr>
          <a:xfrm>
            <a:off x="4210126" y="5431102"/>
            <a:ext cx="744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/>
              <a:t>W</a:t>
            </a: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A3EDB9C-BC67-7695-FA8C-32D1E8CBA59F}"/>
              </a:ext>
            </a:extLst>
          </p:cNvPr>
          <p:cNvSpPr txBox="1"/>
          <p:nvPr/>
        </p:nvSpPr>
        <p:spPr>
          <a:xfrm>
            <a:off x="641501" y="6152920"/>
            <a:ext cx="7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0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D979165A-1955-811B-693F-ADB51DF1391A}"/>
              </a:ext>
            </a:extLst>
          </p:cNvPr>
          <p:cNvSpPr txBox="1"/>
          <p:nvPr/>
        </p:nvSpPr>
        <p:spPr>
          <a:xfrm>
            <a:off x="1547766" y="1953688"/>
            <a:ext cx="74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1" dirty="0" err="1"/>
              <a:t>h</a:t>
            </a:r>
            <a:r>
              <a:rPr lang="en-US" altLang="ja-JP" sz="2400" b="1" dirty="0" err="1"/>
              <a:t>ω</a:t>
            </a:r>
            <a:endParaRPr lang="en-US" altLang="ja-JP" sz="2400" b="1" dirty="0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979F1DD5-BFC0-64BE-56AF-8DCCBE5C2DF2}"/>
              </a:ext>
            </a:extLst>
          </p:cNvPr>
          <p:cNvCxnSpPr/>
          <p:nvPr/>
        </p:nvCxnSpPr>
        <p:spPr>
          <a:xfrm>
            <a:off x="1690761" y="2049950"/>
            <a:ext cx="1551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940C8501-4ADC-BE38-F6E7-085CAF312579}"/>
              </a:ext>
            </a:extLst>
          </p:cNvPr>
          <p:cNvCxnSpPr>
            <a:cxnSpLocks/>
          </p:cNvCxnSpPr>
          <p:nvPr/>
        </p:nvCxnSpPr>
        <p:spPr>
          <a:xfrm flipV="1">
            <a:off x="1763689" y="1953688"/>
            <a:ext cx="25019" cy="96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85EF1C3-AA78-3FF7-1923-0E43AD51B419}"/>
              </a:ext>
            </a:extLst>
          </p:cNvPr>
          <p:cNvSpPr txBox="1"/>
          <p:nvPr/>
        </p:nvSpPr>
        <p:spPr>
          <a:xfrm>
            <a:off x="2852616" y="2284626"/>
            <a:ext cx="668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mV</a:t>
            </a:r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953D41FE-D278-5E7B-CA1F-23B70409E10B}"/>
              </a:ext>
            </a:extLst>
          </p:cNvPr>
          <p:cNvCxnSpPr>
            <a:cxnSpLocks/>
          </p:cNvCxnSpPr>
          <p:nvPr/>
        </p:nvCxnSpPr>
        <p:spPr>
          <a:xfrm>
            <a:off x="2925243" y="2579999"/>
            <a:ext cx="4488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C001755-93C2-2824-3EDD-306634DA3B02}"/>
              </a:ext>
            </a:extLst>
          </p:cNvPr>
          <p:cNvSpPr txBox="1"/>
          <p:nvPr/>
        </p:nvSpPr>
        <p:spPr>
          <a:xfrm>
            <a:off x="3248990" y="222796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/>
              <a:t>2</a:t>
            </a:r>
            <a:endParaRPr kumimoji="1" lang="ja-JP" altLang="en-US" sz="1050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1FFF517-DF4C-FEC1-9AAA-AD9E1B64AB01}"/>
              </a:ext>
            </a:extLst>
          </p:cNvPr>
          <p:cNvSpPr txBox="1"/>
          <p:nvPr/>
        </p:nvSpPr>
        <p:spPr>
          <a:xfrm>
            <a:off x="2967992" y="25397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DFAC7653-2E88-46D3-CB20-F94CF640AAA4}"/>
              </a:ext>
            </a:extLst>
          </p:cNvPr>
          <p:cNvSpPr txBox="1"/>
          <p:nvPr/>
        </p:nvSpPr>
        <p:spPr>
          <a:xfrm>
            <a:off x="6337158" y="5808709"/>
            <a:ext cx="5388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</a:rPr>
              <a:t>W =</a:t>
            </a:r>
            <a:r>
              <a:rPr lang="ja-JP" altLang="en-US" sz="3200" b="1" dirty="0">
                <a:solidFill>
                  <a:schemeClr val="bg1"/>
                </a:solidFill>
              </a:rPr>
              <a:t>引力脱出エネルギー</a:t>
            </a:r>
            <a:endParaRPr lang="en-US" altLang="ja-JP" sz="3200" b="1" dirty="0">
              <a:solidFill>
                <a:schemeClr val="bg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3E0431-D127-8923-EC49-97D51C5D0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86" t="50000" r="11069" b="20551"/>
          <a:stretch/>
        </p:blipFill>
        <p:spPr>
          <a:xfrm>
            <a:off x="5858593" y="3401107"/>
            <a:ext cx="5115133" cy="2341920"/>
          </a:xfrm>
          <a:prstGeom prst="rect">
            <a:avLst/>
          </a:prstGeom>
        </p:spPr>
      </p:pic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5B93CC5-2344-B6B6-4BC5-EDBB2CC6AA12}"/>
              </a:ext>
            </a:extLst>
          </p:cNvPr>
          <p:cNvSpPr txBox="1"/>
          <p:nvPr/>
        </p:nvSpPr>
        <p:spPr>
          <a:xfrm>
            <a:off x="5619714" y="2967678"/>
            <a:ext cx="6175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</a:rPr>
              <a:t>地球の引力圏から無重力宇宙空間へ脱出するロケット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BF9CE248-D4B9-29DB-5EF2-C320251CF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1" t="61027" r="43782" b="28592"/>
          <a:stretch/>
        </p:blipFill>
        <p:spPr>
          <a:xfrm>
            <a:off x="4933060" y="790526"/>
            <a:ext cx="6792350" cy="981124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94D422A2-AECF-B9B4-B5CD-0638872CC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1" t="70218" r="55824" b="26037"/>
          <a:stretch/>
        </p:blipFill>
        <p:spPr>
          <a:xfrm>
            <a:off x="4933060" y="1659138"/>
            <a:ext cx="4768153" cy="353922"/>
          </a:xfrm>
          <a:prstGeom prst="rect">
            <a:avLst/>
          </a:prstGeom>
        </p:spPr>
      </p:pic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D1FDA155-72CC-3AEF-B46B-FBAFAFB99A3D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1ED85D4B-63B1-E238-F0B5-DC0890DFA3CF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5354744-84EF-0CB8-D637-D2857851DAF5}"/>
              </a:ext>
            </a:extLst>
          </p:cNvPr>
          <p:cNvSpPr txBox="1"/>
          <p:nvPr/>
        </p:nvSpPr>
        <p:spPr>
          <a:xfrm>
            <a:off x="476443" y="370631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43682A7D-4665-3935-5310-25EABB35EE25}"/>
              </a:ext>
            </a:extLst>
          </p:cNvPr>
          <p:cNvCxnSpPr/>
          <p:nvPr/>
        </p:nvCxnSpPr>
        <p:spPr>
          <a:xfrm>
            <a:off x="626227" y="1014609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32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134DE3A3-3F4E-5C6F-EDF8-8661B4522E71}"/>
              </a:ext>
            </a:extLst>
          </p:cNvPr>
          <p:cNvSpPr/>
          <p:nvPr/>
        </p:nvSpPr>
        <p:spPr>
          <a:xfrm>
            <a:off x="476443" y="90616"/>
            <a:ext cx="10769626" cy="461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3E1610-07E7-6C89-58A0-2ED5268231B6}"/>
              </a:ext>
            </a:extLst>
          </p:cNvPr>
          <p:cNvSpPr txBox="1"/>
          <p:nvPr/>
        </p:nvSpPr>
        <p:spPr>
          <a:xfrm>
            <a:off x="629920" y="168127"/>
            <a:ext cx="103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受光表面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＋層と裏面の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層の両面がピン留め接地された、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</a:rPr>
              <a:t>P+PNPP+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</a:rPr>
              <a:t>接合型新型太陽電池の提案</a:t>
            </a:r>
          </a:p>
        </p:txBody>
      </p:sp>
      <p:cxnSp>
        <p:nvCxnSpPr>
          <p:cNvPr id="213" name="直線矢印コネクタ 212">
            <a:extLst>
              <a:ext uri="{FF2B5EF4-FFF2-40B4-BE49-F238E27FC236}">
                <a16:creationId xmlns:a16="http://schemas.microsoft.com/office/drawing/2014/main" id="{A39B79A3-915E-470B-2906-94AA5AF912E3}"/>
              </a:ext>
            </a:extLst>
          </p:cNvPr>
          <p:cNvCxnSpPr>
            <a:cxnSpLocks/>
          </p:cNvCxnSpPr>
          <p:nvPr/>
        </p:nvCxnSpPr>
        <p:spPr>
          <a:xfrm flipV="1">
            <a:off x="8174435" y="2561922"/>
            <a:ext cx="3594722" cy="79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矢印コネクタ 216">
            <a:extLst>
              <a:ext uri="{FF2B5EF4-FFF2-40B4-BE49-F238E27FC236}">
                <a16:creationId xmlns:a16="http://schemas.microsoft.com/office/drawing/2014/main" id="{57488113-F893-BD23-A4B5-0ACAC9CE0CCE}"/>
              </a:ext>
            </a:extLst>
          </p:cNvPr>
          <p:cNvCxnSpPr>
            <a:cxnSpLocks/>
          </p:cNvCxnSpPr>
          <p:nvPr/>
        </p:nvCxnSpPr>
        <p:spPr>
          <a:xfrm flipH="1" flipV="1">
            <a:off x="8550065" y="728562"/>
            <a:ext cx="12390" cy="2218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コネクタ 219">
            <a:extLst>
              <a:ext uri="{FF2B5EF4-FFF2-40B4-BE49-F238E27FC236}">
                <a16:creationId xmlns:a16="http://schemas.microsoft.com/office/drawing/2014/main" id="{C37A4DD2-02EF-8D59-1986-3B03B9AFD5D4}"/>
              </a:ext>
            </a:extLst>
          </p:cNvPr>
          <p:cNvCxnSpPr/>
          <p:nvPr/>
        </p:nvCxnSpPr>
        <p:spPr>
          <a:xfrm flipV="1">
            <a:off x="9263952" y="828710"/>
            <a:ext cx="1810884" cy="17411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78078351-D837-78C1-503E-C625D8370112}"/>
              </a:ext>
            </a:extLst>
          </p:cNvPr>
          <p:cNvSpPr txBox="1"/>
          <p:nvPr/>
        </p:nvSpPr>
        <p:spPr>
          <a:xfrm>
            <a:off x="11117497" y="264482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i="1" dirty="0"/>
              <a:t>ｈ</a:t>
            </a:r>
            <a:endParaRPr kumimoji="1" lang="ja-JP" altLang="en-US" sz="2400" b="1" i="1" dirty="0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5D3D63B-2BBE-C729-B987-4BE65DD33923}"/>
              </a:ext>
            </a:extLst>
          </p:cNvPr>
          <p:cNvSpPr txBox="1"/>
          <p:nvPr/>
        </p:nvSpPr>
        <p:spPr>
          <a:xfrm>
            <a:off x="11365342" y="263958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ω</a:t>
            </a:r>
            <a:endParaRPr kumimoji="1" lang="ja-JP" altLang="en-US" sz="2400" b="1" dirty="0"/>
          </a:p>
        </p:txBody>
      </p: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808AE6D8-18D1-79AA-EFCD-A4983BB005DF}"/>
              </a:ext>
            </a:extLst>
          </p:cNvPr>
          <p:cNvCxnSpPr>
            <a:cxnSpLocks/>
          </p:cNvCxnSpPr>
          <p:nvPr/>
        </p:nvCxnSpPr>
        <p:spPr>
          <a:xfrm flipV="1">
            <a:off x="11276028" y="2758986"/>
            <a:ext cx="211138" cy="492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71D7BFB6-B537-6BD0-218E-FB0309DC196C}"/>
              </a:ext>
            </a:extLst>
          </p:cNvPr>
          <p:cNvSpPr txBox="1"/>
          <p:nvPr/>
        </p:nvSpPr>
        <p:spPr>
          <a:xfrm>
            <a:off x="9030555" y="258359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W</a:t>
            </a:r>
            <a:endParaRPr kumimoji="1" lang="ja-JP" altLang="en-US" sz="2400" b="1" dirty="0"/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E07ECFF1-90E4-1A26-6616-CF72071CDB93}"/>
              </a:ext>
            </a:extLst>
          </p:cNvPr>
          <p:cNvSpPr txBox="1"/>
          <p:nvPr/>
        </p:nvSpPr>
        <p:spPr>
          <a:xfrm>
            <a:off x="8134629" y="258672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０</a:t>
            </a:r>
            <a:endParaRPr kumimoji="1" lang="ja-JP" altLang="en-US" sz="2400" b="1" dirty="0"/>
          </a:p>
        </p:txBody>
      </p:sp>
      <p:sp>
        <p:nvSpPr>
          <p:cNvPr id="231" name="テキスト ボックス 230">
            <a:extLst>
              <a:ext uri="{FF2B5EF4-FFF2-40B4-BE49-F238E27FC236}">
                <a16:creationId xmlns:a16="http://schemas.microsoft.com/office/drawing/2014/main" id="{3352A033-E64F-C104-00D9-23FDA766C9FE}"/>
              </a:ext>
            </a:extLst>
          </p:cNvPr>
          <p:cNvSpPr txBox="1"/>
          <p:nvPr/>
        </p:nvSpPr>
        <p:spPr>
          <a:xfrm>
            <a:off x="8663129" y="715833"/>
            <a:ext cx="1239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Kinetic</a:t>
            </a:r>
          </a:p>
          <a:p>
            <a:r>
              <a:rPr kumimoji="1" lang="en-US" altLang="ja-JP" sz="2400" b="1" dirty="0"/>
              <a:t>Energy</a:t>
            </a:r>
            <a:endParaRPr kumimoji="1" lang="ja-JP" altLang="en-US" sz="2400" b="1" dirty="0"/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3CB1FE9B-1927-CB3D-8A1B-0759EB145275}"/>
              </a:ext>
            </a:extLst>
          </p:cNvPr>
          <p:cNvSpPr txBox="1"/>
          <p:nvPr/>
        </p:nvSpPr>
        <p:spPr>
          <a:xfrm>
            <a:off x="10761496" y="1102702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mV</a:t>
            </a:r>
            <a:endParaRPr kumimoji="1" lang="ja-JP" altLang="en-US" sz="2400" b="1" dirty="0"/>
          </a:p>
        </p:txBody>
      </p:sp>
      <p:sp>
        <p:nvSpPr>
          <p:cNvPr id="233" name="テキスト ボックス 232">
            <a:extLst>
              <a:ext uri="{FF2B5EF4-FFF2-40B4-BE49-F238E27FC236}">
                <a16:creationId xmlns:a16="http://schemas.microsoft.com/office/drawing/2014/main" id="{7C81CC02-E4E0-AF3F-E858-8A59763AFE02}"/>
              </a:ext>
            </a:extLst>
          </p:cNvPr>
          <p:cNvSpPr txBox="1"/>
          <p:nvPr/>
        </p:nvSpPr>
        <p:spPr>
          <a:xfrm>
            <a:off x="11279426" y="103283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endParaRPr kumimoji="1" lang="ja-JP" altLang="en-US" b="1" dirty="0"/>
          </a:p>
        </p:txBody>
      </p:sp>
      <p:cxnSp>
        <p:nvCxnSpPr>
          <p:cNvPr id="235" name="直線コネクタ 234">
            <a:extLst>
              <a:ext uri="{FF2B5EF4-FFF2-40B4-BE49-F238E27FC236}">
                <a16:creationId xmlns:a16="http://schemas.microsoft.com/office/drawing/2014/main" id="{B7C62A3B-52F0-9B30-D1DB-DD9FACA95F22}"/>
              </a:ext>
            </a:extLst>
          </p:cNvPr>
          <p:cNvCxnSpPr>
            <a:cxnSpLocks/>
          </p:cNvCxnSpPr>
          <p:nvPr/>
        </p:nvCxnSpPr>
        <p:spPr>
          <a:xfrm>
            <a:off x="10840790" y="1474209"/>
            <a:ext cx="5623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テキスト ボックス 237">
            <a:extLst>
              <a:ext uri="{FF2B5EF4-FFF2-40B4-BE49-F238E27FC236}">
                <a16:creationId xmlns:a16="http://schemas.microsoft.com/office/drawing/2014/main" id="{3B097367-9860-C5BB-5401-C37C9D9075D8}"/>
              </a:ext>
            </a:extLst>
          </p:cNvPr>
          <p:cNvSpPr txBox="1"/>
          <p:nvPr/>
        </p:nvSpPr>
        <p:spPr>
          <a:xfrm>
            <a:off x="10944135" y="1441262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2</a:t>
            </a:r>
            <a:endParaRPr kumimoji="1" lang="ja-JP" altLang="en-US" sz="2000" b="1" dirty="0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695733DA-BCFA-E3D2-1954-6249ED884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0" t="26499" r="50999" b="14886"/>
          <a:stretch/>
        </p:blipFill>
        <p:spPr>
          <a:xfrm>
            <a:off x="148390" y="1245693"/>
            <a:ext cx="4832361" cy="556447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693B0F1-80D9-BC7C-0843-8EF74D390BFE}"/>
              </a:ext>
            </a:extLst>
          </p:cNvPr>
          <p:cNvSpPr/>
          <p:nvPr/>
        </p:nvSpPr>
        <p:spPr>
          <a:xfrm>
            <a:off x="5995700" y="5530948"/>
            <a:ext cx="1138094" cy="693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4C3AD932-5709-CC0F-D979-45FE86D51974}"/>
              </a:ext>
            </a:extLst>
          </p:cNvPr>
          <p:cNvCxnSpPr>
            <a:cxnSpLocks/>
          </p:cNvCxnSpPr>
          <p:nvPr/>
        </p:nvCxnSpPr>
        <p:spPr>
          <a:xfrm>
            <a:off x="5330697" y="4825125"/>
            <a:ext cx="6372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D7B4A61F-0B38-6219-B4F6-151883C0201E}"/>
              </a:ext>
            </a:extLst>
          </p:cNvPr>
          <p:cNvCxnSpPr>
            <a:cxnSpLocks/>
          </p:cNvCxnSpPr>
          <p:nvPr/>
        </p:nvCxnSpPr>
        <p:spPr>
          <a:xfrm>
            <a:off x="5995700" y="4810303"/>
            <a:ext cx="0" cy="14139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>
            <a:extLst>
              <a:ext uri="{FF2B5EF4-FFF2-40B4-BE49-F238E27FC236}">
                <a16:creationId xmlns:a16="http://schemas.microsoft.com/office/drawing/2014/main" id="{917FEB9F-FD35-81CC-C521-FD39BE81C05E}"/>
              </a:ext>
            </a:extLst>
          </p:cNvPr>
          <p:cNvCxnSpPr>
            <a:cxnSpLocks/>
          </p:cNvCxnSpPr>
          <p:nvPr/>
        </p:nvCxnSpPr>
        <p:spPr>
          <a:xfrm flipV="1">
            <a:off x="7135882" y="4810303"/>
            <a:ext cx="0" cy="14393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>
            <a:extLst>
              <a:ext uri="{FF2B5EF4-FFF2-40B4-BE49-F238E27FC236}">
                <a16:creationId xmlns:a16="http://schemas.microsoft.com/office/drawing/2014/main" id="{9D0462FC-4E37-0332-091F-28C04AD7DB4A}"/>
              </a:ext>
            </a:extLst>
          </p:cNvPr>
          <p:cNvCxnSpPr>
            <a:cxnSpLocks/>
          </p:cNvCxnSpPr>
          <p:nvPr/>
        </p:nvCxnSpPr>
        <p:spPr>
          <a:xfrm>
            <a:off x="7114110" y="4825125"/>
            <a:ext cx="6372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コネクタ 222">
            <a:extLst>
              <a:ext uri="{FF2B5EF4-FFF2-40B4-BE49-F238E27FC236}">
                <a16:creationId xmlns:a16="http://schemas.microsoft.com/office/drawing/2014/main" id="{F6915D83-AB7C-D1F8-2FF2-4F8346FD5A69}"/>
              </a:ext>
            </a:extLst>
          </p:cNvPr>
          <p:cNvCxnSpPr>
            <a:cxnSpLocks/>
          </p:cNvCxnSpPr>
          <p:nvPr/>
        </p:nvCxnSpPr>
        <p:spPr>
          <a:xfrm flipH="1">
            <a:off x="5986268" y="6204955"/>
            <a:ext cx="11475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コネクタ 224">
            <a:extLst>
              <a:ext uri="{FF2B5EF4-FFF2-40B4-BE49-F238E27FC236}">
                <a16:creationId xmlns:a16="http://schemas.microsoft.com/office/drawing/2014/main" id="{DFA9F7AC-A0CC-49AE-7038-088F7DC28096}"/>
              </a:ext>
            </a:extLst>
          </p:cNvPr>
          <p:cNvCxnSpPr>
            <a:cxnSpLocks/>
          </p:cNvCxnSpPr>
          <p:nvPr/>
        </p:nvCxnSpPr>
        <p:spPr>
          <a:xfrm>
            <a:off x="7128852" y="5530948"/>
            <a:ext cx="637292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5B9D383-517A-AFE4-7CAE-2297E8B9996A}"/>
              </a:ext>
            </a:extLst>
          </p:cNvPr>
          <p:cNvCxnSpPr/>
          <p:nvPr/>
        </p:nvCxnSpPr>
        <p:spPr>
          <a:xfrm>
            <a:off x="7432756" y="4293361"/>
            <a:ext cx="0" cy="5048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矢印コネクタ 225">
            <a:extLst>
              <a:ext uri="{FF2B5EF4-FFF2-40B4-BE49-F238E27FC236}">
                <a16:creationId xmlns:a16="http://schemas.microsoft.com/office/drawing/2014/main" id="{A6B9D754-EE10-4519-79F0-FC555932E6EF}"/>
              </a:ext>
            </a:extLst>
          </p:cNvPr>
          <p:cNvCxnSpPr>
            <a:cxnSpLocks/>
          </p:cNvCxnSpPr>
          <p:nvPr/>
        </p:nvCxnSpPr>
        <p:spPr>
          <a:xfrm flipV="1">
            <a:off x="7487716" y="5530948"/>
            <a:ext cx="0" cy="528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4320B72-9BAA-7DFB-6BC5-C87A8E1CC874}"/>
              </a:ext>
            </a:extLst>
          </p:cNvPr>
          <p:cNvSpPr txBox="1"/>
          <p:nvPr/>
        </p:nvSpPr>
        <p:spPr>
          <a:xfrm>
            <a:off x="7284608" y="6018794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W=Large</a:t>
            </a:r>
            <a:endParaRPr kumimoji="1" lang="ja-JP" altLang="en-US" sz="2400" b="1" dirty="0"/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7E9FB7CC-5B37-7473-BACA-8D98467BF3F9}"/>
              </a:ext>
            </a:extLst>
          </p:cNvPr>
          <p:cNvSpPr txBox="1"/>
          <p:nvPr/>
        </p:nvSpPr>
        <p:spPr>
          <a:xfrm>
            <a:off x="6334866" y="5720954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Si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AFCF27D0-1981-DACC-B4FD-DA2BC22AE15A}"/>
              </a:ext>
            </a:extLst>
          </p:cNvPr>
          <p:cNvSpPr txBox="1"/>
          <p:nvPr/>
        </p:nvSpPr>
        <p:spPr>
          <a:xfrm>
            <a:off x="6245789" y="477685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D6F22F39-1004-42BB-631F-7C27C25B44BD}"/>
              </a:ext>
            </a:extLst>
          </p:cNvPr>
          <p:cNvSpPr/>
          <p:nvPr/>
        </p:nvSpPr>
        <p:spPr>
          <a:xfrm>
            <a:off x="5964837" y="2486210"/>
            <a:ext cx="1138094" cy="62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7" name="直線コネクタ 236">
            <a:extLst>
              <a:ext uri="{FF2B5EF4-FFF2-40B4-BE49-F238E27FC236}">
                <a16:creationId xmlns:a16="http://schemas.microsoft.com/office/drawing/2014/main" id="{83654034-ECAC-B8CA-F367-8B3F2E52C59D}"/>
              </a:ext>
            </a:extLst>
          </p:cNvPr>
          <p:cNvCxnSpPr>
            <a:cxnSpLocks/>
          </p:cNvCxnSpPr>
          <p:nvPr/>
        </p:nvCxnSpPr>
        <p:spPr>
          <a:xfrm>
            <a:off x="5327545" y="2171448"/>
            <a:ext cx="6372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直線コネクタ 246">
            <a:extLst>
              <a:ext uri="{FF2B5EF4-FFF2-40B4-BE49-F238E27FC236}">
                <a16:creationId xmlns:a16="http://schemas.microsoft.com/office/drawing/2014/main" id="{1C3FE30E-F00E-CE62-BAC3-F6A1F7D9C7B4}"/>
              </a:ext>
            </a:extLst>
          </p:cNvPr>
          <p:cNvCxnSpPr>
            <a:cxnSpLocks/>
          </p:cNvCxnSpPr>
          <p:nvPr/>
        </p:nvCxnSpPr>
        <p:spPr>
          <a:xfrm>
            <a:off x="5964837" y="2171448"/>
            <a:ext cx="0" cy="9857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コネクタ 248">
            <a:extLst>
              <a:ext uri="{FF2B5EF4-FFF2-40B4-BE49-F238E27FC236}">
                <a16:creationId xmlns:a16="http://schemas.microsoft.com/office/drawing/2014/main" id="{59242E90-C4C4-833B-C585-4E929B71DDAB}"/>
              </a:ext>
            </a:extLst>
          </p:cNvPr>
          <p:cNvCxnSpPr>
            <a:cxnSpLocks/>
          </p:cNvCxnSpPr>
          <p:nvPr/>
        </p:nvCxnSpPr>
        <p:spPr>
          <a:xfrm flipV="1">
            <a:off x="7105019" y="2138129"/>
            <a:ext cx="0" cy="10444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コネクタ 249">
            <a:extLst>
              <a:ext uri="{FF2B5EF4-FFF2-40B4-BE49-F238E27FC236}">
                <a16:creationId xmlns:a16="http://schemas.microsoft.com/office/drawing/2014/main" id="{E61A7E10-8781-320F-3AE7-2B6543EB442C}"/>
              </a:ext>
            </a:extLst>
          </p:cNvPr>
          <p:cNvCxnSpPr>
            <a:cxnSpLocks/>
          </p:cNvCxnSpPr>
          <p:nvPr/>
        </p:nvCxnSpPr>
        <p:spPr>
          <a:xfrm>
            <a:off x="7097989" y="2171448"/>
            <a:ext cx="6372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コネクタ 250">
            <a:extLst>
              <a:ext uri="{FF2B5EF4-FFF2-40B4-BE49-F238E27FC236}">
                <a16:creationId xmlns:a16="http://schemas.microsoft.com/office/drawing/2014/main" id="{8E8A5364-4D77-9062-38D5-B2F30E86261D}"/>
              </a:ext>
            </a:extLst>
          </p:cNvPr>
          <p:cNvCxnSpPr>
            <a:cxnSpLocks/>
          </p:cNvCxnSpPr>
          <p:nvPr/>
        </p:nvCxnSpPr>
        <p:spPr>
          <a:xfrm flipH="1">
            <a:off x="5955405" y="3137881"/>
            <a:ext cx="11475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>
            <a:extLst>
              <a:ext uri="{FF2B5EF4-FFF2-40B4-BE49-F238E27FC236}">
                <a16:creationId xmlns:a16="http://schemas.microsoft.com/office/drawing/2014/main" id="{45B9A977-C19F-7854-4B5E-04A6C3018882}"/>
              </a:ext>
            </a:extLst>
          </p:cNvPr>
          <p:cNvCxnSpPr>
            <a:cxnSpLocks/>
          </p:cNvCxnSpPr>
          <p:nvPr/>
        </p:nvCxnSpPr>
        <p:spPr>
          <a:xfrm>
            <a:off x="7097989" y="2463874"/>
            <a:ext cx="637292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矢印コネクタ 260">
            <a:extLst>
              <a:ext uri="{FF2B5EF4-FFF2-40B4-BE49-F238E27FC236}">
                <a16:creationId xmlns:a16="http://schemas.microsoft.com/office/drawing/2014/main" id="{18C8269F-3122-ED35-F768-4E6CF88A94A8}"/>
              </a:ext>
            </a:extLst>
          </p:cNvPr>
          <p:cNvCxnSpPr/>
          <p:nvPr/>
        </p:nvCxnSpPr>
        <p:spPr>
          <a:xfrm>
            <a:off x="7414864" y="1633305"/>
            <a:ext cx="0" cy="5048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矢印コネクタ 261">
            <a:extLst>
              <a:ext uri="{FF2B5EF4-FFF2-40B4-BE49-F238E27FC236}">
                <a16:creationId xmlns:a16="http://schemas.microsoft.com/office/drawing/2014/main" id="{4A5BC721-BD94-F3BC-0405-3E90F298CC2E}"/>
              </a:ext>
            </a:extLst>
          </p:cNvPr>
          <p:cNvCxnSpPr>
            <a:cxnSpLocks/>
          </p:cNvCxnSpPr>
          <p:nvPr/>
        </p:nvCxnSpPr>
        <p:spPr>
          <a:xfrm flipV="1">
            <a:off x="7456853" y="2463874"/>
            <a:ext cx="0" cy="528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テキスト ボックス 269">
            <a:extLst>
              <a:ext uri="{FF2B5EF4-FFF2-40B4-BE49-F238E27FC236}">
                <a16:creationId xmlns:a16="http://schemas.microsoft.com/office/drawing/2014/main" id="{8298423C-B31C-B0B4-8C20-C07D6996DCEF}"/>
              </a:ext>
            </a:extLst>
          </p:cNvPr>
          <p:cNvSpPr txBox="1"/>
          <p:nvPr/>
        </p:nvSpPr>
        <p:spPr>
          <a:xfrm>
            <a:off x="7253745" y="2951720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W</a:t>
            </a:r>
            <a:endParaRPr kumimoji="1" lang="ja-JP" altLang="en-US" sz="2400" b="1" dirty="0"/>
          </a:p>
        </p:txBody>
      </p:sp>
      <p:sp>
        <p:nvSpPr>
          <p:cNvPr id="273" name="テキスト ボックス 272">
            <a:extLst>
              <a:ext uri="{FF2B5EF4-FFF2-40B4-BE49-F238E27FC236}">
                <a16:creationId xmlns:a16="http://schemas.microsoft.com/office/drawing/2014/main" id="{E46F3003-5CB8-96AA-BA77-A6F1BABFFFBC}"/>
              </a:ext>
            </a:extLst>
          </p:cNvPr>
          <p:cNvSpPr txBox="1"/>
          <p:nvPr/>
        </p:nvSpPr>
        <p:spPr>
          <a:xfrm>
            <a:off x="6304003" y="265388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AL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FDA5B072-F75B-33AA-1625-911017D51864}"/>
              </a:ext>
            </a:extLst>
          </p:cNvPr>
          <p:cNvSpPr txBox="1"/>
          <p:nvPr/>
        </p:nvSpPr>
        <p:spPr>
          <a:xfrm>
            <a:off x="5944024" y="1960423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33108067-03B8-4238-5D9F-F375C6EE7949}"/>
              </a:ext>
            </a:extLst>
          </p:cNvPr>
          <p:cNvSpPr txBox="1"/>
          <p:nvPr/>
        </p:nvSpPr>
        <p:spPr>
          <a:xfrm>
            <a:off x="6283272" y="192695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C063C02B-DEFD-432C-DAFE-B8D18D6FEF05}"/>
              </a:ext>
            </a:extLst>
          </p:cNvPr>
          <p:cNvSpPr txBox="1"/>
          <p:nvPr/>
        </p:nvSpPr>
        <p:spPr>
          <a:xfrm>
            <a:off x="6615957" y="194183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96CCDE39-EEA2-EB8F-A395-2A8F1EC53C5A}"/>
              </a:ext>
            </a:extLst>
          </p:cNvPr>
          <p:cNvSpPr txBox="1"/>
          <p:nvPr/>
        </p:nvSpPr>
        <p:spPr>
          <a:xfrm>
            <a:off x="5693790" y="768842"/>
            <a:ext cx="1936359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アルミ金属内では</a:t>
            </a:r>
            <a:endParaRPr lang="en-US" altLang="ja-JP" sz="1600" b="1" dirty="0"/>
          </a:p>
          <a:p>
            <a:r>
              <a:rPr lang="ja-JP" altLang="en-US" sz="1600" b="1" dirty="0"/>
              <a:t> 自由電子が多くて　</a:t>
            </a:r>
            <a:r>
              <a:rPr kumimoji="1" lang="ja-JP" altLang="en-US" sz="1600" b="1" dirty="0"/>
              <a:t>抵抗値</a:t>
            </a:r>
            <a:r>
              <a:rPr kumimoji="1" lang="en-US" altLang="ja-JP" sz="1600" b="1" dirty="0"/>
              <a:t>R</a:t>
            </a:r>
            <a:r>
              <a:rPr kumimoji="1" lang="ja-JP" altLang="en-US" sz="1600" b="1" dirty="0"/>
              <a:t>が小さい。</a:t>
            </a:r>
          </a:p>
        </p:txBody>
      </p:sp>
      <p:sp>
        <p:nvSpPr>
          <p:cNvPr id="280" name="テキスト ボックス 279">
            <a:extLst>
              <a:ext uri="{FF2B5EF4-FFF2-40B4-BE49-F238E27FC236}">
                <a16:creationId xmlns:a16="http://schemas.microsoft.com/office/drawing/2014/main" id="{20FE07F4-4077-0D42-D845-8CDBBD5204E3}"/>
              </a:ext>
            </a:extLst>
          </p:cNvPr>
          <p:cNvSpPr txBox="1"/>
          <p:nvPr/>
        </p:nvSpPr>
        <p:spPr>
          <a:xfrm>
            <a:off x="5052821" y="3454953"/>
            <a:ext cx="2599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シリコン結晶体の中では</a:t>
            </a:r>
            <a:endParaRPr lang="en-US" altLang="ja-JP" sz="1600" b="1" dirty="0"/>
          </a:p>
          <a:p>
            <a:r>
              <a:rPr lang="ja-JP" altLang="en-US" sz="1600" b="1" dirty="0"/>
              <a:t> 自由電子が大変少ない。</a:t>
            </a:r>
            <a:endParaRPr lang="en-US" altLang="ja-JP" sz="1600" b="1" dirty="0"/>
          </a:p>
          <a:p>
            <a:r>
              <a:rPr kumimoji="1" lang="ja-JP" altLang="en-US" sz="1600" b="1" dirty="0"/>
              <a:t>　抵抗値</a:t>
            </a:r>
            <a:r>
              <a:rPr kumimoji="1" lang="en-US" altLang="ja-JP" sz="1600" b="1" dirty="0"/>
              <a:t>R</a:t>
            </a:r>
            <a:r>
              <a:rPr kumimoji="1" lang="ja-JP" altLang="en-US" sz="1600" b="1" dirty="0"/>
              <a:t>が大きい。</a:t>
            </a:r>
          </a:p>
        </p:txBody>
      </p: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DD25AE78-50F9-0DA5-25D4-5EC04669C5DB}"/>
              </a:ext>
            </a:extLst>
          </p:cNvPr>
          <p:cNvSpPr txBox="1"/>
          <p:nvPr/>
        </p:nvSpPr>
        <p:spPr>
          <a:xfrm>
            <a:off x="7728433" y="3085546"/>
            <a:ext cx="515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 絶縁体</a:t>
            </a:r>
            <a:r>
              <a:rPr lang="en-US" altLang="ja-JP" sz="1600" b="1" dirty="0"/>
              <a:t>(SiO2)</a:t>
            </a:r>
            <a:r>
              <a:rPr lang="ja-JP" altLang="en-US" sz="1600" b="1" dirty="0"/>
              <a:t>となると</a:t>
            </a:r>
            <a:r>
              <a:rPr kumimoji="1" lang="ja-JP" altLang="en-US" sz="1600" b="1" dirty="0"/>
              <a:t>自由電子はゼロとなる。</a:t>
            </a:r>
            <a:endParaRPr kumimoji="1" lang="en-US" altLang="ja-JP" sz="1600" b="1" dirty="0"/>
          </a:p>
          <a:p>
            <a:r>
              <a:rPr lang="ja-JP" altLang="en-US" sz="1600" b="1" dirty="0"/>
              <a:t>  </a:t>
            </a:r>
            <a:r>
              <a:rPr kumimoji="1" lang="ja-JP" altLang="en-US" sz="1600" b="1" dirty="0"/>
              <a:t>抵抗値</a:t>
            </a:r>
            <a:r>
              <a:rPr kumimoji="1" lang="en-US" altLang="ja-JP" sz="1600" b="1" dirty="0"/>
              <a:t>R</a:t>
            </a:r>
            <a:r>
              <a:rPr kumimoji="1" lang="ja-JP" altLang="en-US" sz="1600" b="1" dirty="0"/>
              <a:t>は無限大となる。</a:t>
            </a:r>
            <a:r>
              <a:rPr kumimoji="1" lang="en-US" altLang="ja-JP" sz="1600" b="1" dirty="0"/>
              <a:t>Silicon </a:t>
            </a:r>
            <a:r>
              <a:rPr kumimoji="1" lang="ja-JP" altLang="en-US" sz="1600" b="1" dirty="0"/>
              <a:t>原子の４つ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の軌道電子は２つの酸素原子に共有結合される。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F12E6FE-B02E-2C89-2F6C-3B548C0CDB91}"/>
              </a:ext>
            </a:extLst>
          </p:cNvPr>
          <p:cNvSpPr/>
          <p:nvPr/>
        </p:nvSpPr>
        <p:spPr>
          <a:xfrm>
            <a:off x="8297755" y="4398269"/>
            <a:ext cx="1594708" cy="1164724"/>
          </a:xfrm>
          <a:prstGeom prst="ellipse">
            <a:avLst/>
          </a:prstGeom>
          <a:solidFill>
            <a:schemeClr val="bg1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楕円 289">
            <a:extLst>
              <a:ext uri="{FF2B5EF4-FFF2-40B4-BE49-F238E27FC236}">
                <a16:creationId xmlns:a16="http://schemas.microsoft.com/office/drawing/2014/main" id="{1B1270DA-7CCE-EDF6-328D-682EC9C2A17A}"/>
              </a:ext>
            </a:extLst>
          </p:cNvPr>
          <p:cNvSpPr/>
          <p:nvPr/>
        </p:nvSpPr>
        <p:spPr>
          <a:xfrm>
            <a:off x="9397418" y="5159893"/>
            <a:ext cx="1471980" cy="1294717"/>
          </a:xfrm>
          <a:prstGeom prst="ellipse">
            <a:avLst/>
          </a:prstGeom>
          <a:solidFill>
            <a:schemeClr val="bg1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楕円 290">
            <a:extLst>
              <a:ext uri="{FF2B5EF4-FFF2-40B4-BE49-F238E27FC236}">
                <a16:creationId xmlns:a16="http://schemas.microsoft.com/office/drawing/2014/main" id="{7730A0D9-19F4-AED9-9D9C-55452DF7537B}"/>
              </a:ext>
            </a:extLst>
          </p:cNvPr>
          <p:cNvSpPr/>
          <p:nvPr/>
        </p:nvSpPr>
        <p:spPr>
          <a:xfrm>
            <a:off x="9797981" y="5616604"/>
            <a:ext cx="600817" cy="527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9F02F7E0-E557-55A4-B8C6-563AA7AFE7B5}"/>
              </a:ext>
            </a:extLst>
          </p:cNvPr>
          <p:cNvSpPr txBox="1"/>
          <p:nvPr/>
        </p:nvSpPr>
        <p:spPr>
          <a:xfrm>
            <a:off x="9840601" y="5682935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Si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95" name="楕円 294">
            <a:extLst>
              <a:ext uri="{FF2B5EF4-FFF2-40B4-BE49-F238E27FC236}">
                <a16:creationId xmlns:a16="http://schemas.microsoft.com/office/drawing/2014/main" id="{5BEAA276-9165-E32F-D227-5110D1545D6F}"/>
              </a:ext>
            </a:extLst>
          </p:cNvPr>
          <p:cNvSpPr/>
          <p:nvPr/>
        </p:nvSpPr>
        <p:spPr>
          <a:xfrm>
            <a:off x="8764133" y="4635768"/>
            <a:ext cx="600817" cy="527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テキスト ボックス 295">
            <a:extLst>
              <a:ext uri="{FF2B5EF4-FFF2-40B4-BE49-F238E27FC236}">
                <a16:creationId xmlns:a16="http://schemas.microsoft.com/office/drawing/2014/main" id="{15C77C85-9138-4B96-F904-E00F59915357}"/>
              </a:ext>
            </a:extLst>
          </p:cNvPr>
          <p:cNvSpPr txBox="1"/>
          <p:nvPr/>
        </p:nvSpPr>
        <p:spPr>
          <a:xfrm>
            <a:off x="8826521" y="470123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O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F603DF95-AD5E-A21B-AA04-3CBBC642FF9C}"/>
              </a:ext>
            </a:extLst>
          </p:cNvPr>
          <p:cNvSpPr/>
          <p:nvPr/>
        </p:nvSpPr>
        <p:spPr>
          <a:xfrm>
            <a:off x="9385806" y="5401263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楕円 296">
            <a:extLst>
              <a:ext uri="{FF2B5EF4-FFF2-40B4-BE49-F238E27FC236}">
                <a16:creationId xmlns:a16="http://schemas.microsoft.com/office/drawing/2014/main" id="{3C3FDE11-9CCB-0802-6787-703EB739F7C9}"/>
              </a:ext>
            </a:extLst>
          </p:cNvPr>
          <p:cNvSpPr/>
          <p:nvPr/>
        </p:nvSpPr>
        <p:spPr>
          <a:xfrm>
            <a:off x="9769785" y="5065250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D59D2825-36D9-3B61-E0DF-38A8374DA8A7}"/>
              </a:ext>
            </a:extLst>
          </p:cNvPr>
          <p:cNvSpPr txBox="1"/>
          <p:nvPr/>
        </p:nvSpPr>
        <p:spPr>
          <a:xfrm>
            <a:off x="9302256" y="5242919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1" name="テキスト ボックス 300">
            <a:extLst>
              <a:ext uri="{FF2B5EF4-FFF2-40B4-BE49-F238E27FC236}">
                <a16:creationId xmlns:a16="http://schemas.microsoft.com/office/drawing/2014/main" id="{FA981339-F912-41B4-E541-FBE0E39476E0}"/>
              </a:ext>
            </a:extLst>
          </p:cNvPr>
          <p:cNvSpPr txBox="1"/>
          <p:nvPr/>
        </p:nvSpPr>
        <p:spPr>
          <a:xfrm>
            <a:off x="9680477" y="491997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4" name="楕円 303">
            <a:extLst>
              <a:ext uri="{FF2B5EF4-FFF2-40B4-BE49-F238E27FC236}">
                <a16:creationId xmlns:a16="http://schemas.microsoft.com/office/drawing/2014/main" id="{9E5605DC-C04C-4DF0-EFBB-8DC7FA3CF5EB}"/>
              </a:ext>
            </a:extLst>
          </p:cNvPr>
          <p:cNvSpPr/>
          <p:nvPr/>
        </p:nvSpPr>
        <p:spPr>
          <a:xfrm>
            <a:off x="8941342" y="4275737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テキスト ボックス 304">
            <a:extLst>
              <a:ext uri="{FF2B5EF4-FFF2-40B4-BE49-F238E27FC236}">
                <a16:creationId xmlns:a16="http://schemas.microsoft.com/office/drawing/2014/main" id="{6D4CE7AA-2054-87C2-4607-1D8B3546AC0A}"/>
              </a:ext>
            </a:extLst>
          </p:cNvPr>
          <p:cNvSpPr txBox="1"/>
          <p:nvPr/>
        </p:nvSpPr>
        <p:spPr>
          <a:xfrm>
            <a:off x="8877769" y="4118099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6" name="楕円 305">
            <a:extLst>
              <a:ext uri="{FF2B5EF4-FFF2-40B4-BE49-F238E27FC236}">
                <a16:creationId xmlns:a16="http://schemas.microsoft.com/office/drawing/2014/main" id="{1B87A889-B6DA-4D02-0067-BF77D83786B1}"/>
              </a:ext>
            </a:extLst>
          </p:cNvPr>
          <p:cNvSpPr/>
          <p:nvPr/>
        </p:nvSpPr>
        <p:spPr>
          <a:xfrm>
            <a:off x="8132498" y="4815471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A5A0F414-9B25-D9CD-E0B0-C0522D70DCDC}"/>
              </a:ext>
            </a:extLst>
          </p:cNvPr>
          <p:cNvSpPr txBox="1"/>
          <p:nvPr/>
        </p:nvSpPr>
        <p:spPr>
          <a:xfrm>
            <a:off x="8048948" y="465712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8" name="楕円 307">
            <a:extLst>
              <a:ext uri="{FF2B5EF4-FFF2-40B4-BE49-F238E27FC236}">
                <a16:creationId xmlns:a16="http://schemas.microsoft.com/office/drawing/2014/main" id="{56C95EA6-495D-0498-1605-FF0568816E1B}"/>
              </a:ext>
            </a:extLst>
          </p:cNvPr>
          <p:cNvSpPr/>
          <p:nvPr/>
        </p:nvSpPr>
        <p:spPr>
          <a:xfrm>
            <a:off x="8906384" y="5491257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CDB32EBF-8946-B633-9E85-5FB8A78FAA2E}"/>
              </a:ext>
            </a:extLst>
          </p:cNvPr>
          <p:cNvSpPr txBox="1"/>
          <p:nvPr/>
        </p:nvSpPr>
        <p:spPr>
          <a:xfrm>
            <a:off x="8822834" y="5332913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0" name="楕円 309">
            <a:extLst>
              <a:ext uri="{FF2B5EF4-FFF2-40B4-BE49-F238E27FC236}">
                <a16:creationId xmlns:a16="http://schemas.microsoft.com/office/drawing/2014/main" id="{34A614B0-4663-0890-87FB-AEBE1165EEFE}"/>
              </a:ext>
            </a:extLst>
          </p:cNvPr>
          <p:cNvSpPr/>
          <p:nvPr/>
        </p:nvSpPr>
        <p:spPr>
          <a:xfrm>
            <a:off x="8446123" y="5342606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テキスト ボックス 310">
            <a:extLst>
              <a:ext uri="{FF2B5EF4-FFF2-40B4-BE49-F238E27FC236}">
                <a16:creationId xmlns:a16="http://schemas.microsoft.com/office/drawing/2014/main" id="{8CA083BE-7C79-9122-C714-4C42EE3F9C24}"/>
              </a:ext>
            </a:extLst>
          </p:cNvPr>
          <p:cNvSpPr txBox="1"/>
          <p:nvPr/>
        </p:nvSpPr>
        <p:spPr>
          <a:xfrm>
            <a:off x="8438630" y="518426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4" name="楕円 313">
            <a:extLst>
              <a:ext uri="{FF2B5EF4-FFF2-40B4-BE49-F238E27FC236}">
                <a16:creationId xmlns:a16="http://schemas.microsoft.com/office/drawing/2014/main" id="{EE143652-8DAD-9B2E-376D-795AF0E13AB4}"/>
              </a:ext>
            </a:extLst>
          </p:cNvPr>
          <p:cNvSpPr/>
          <p:nvPr/>
        </p:nvSpPr>
        <p:spPr>
          <a:xfrm>
            <a:off x="8400846" y="4445490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テキスト ボックス 314">
            <a:extLst>
              <a:ext uri="{FF2B5EF4-FFF2-40B4-BE49-F238E27FC236}">
                <a16:creationId xmlns:a16="http://schemas.microsoft.com/office/drawing/2014/main" id="{5C9B4700-C02B-56B1-936F-1C8DAD17416B}"/>
              </a:ext>
            </a:extLst>
          </p:cNvPr>
          <p:cNvSpPr txBox="1"/>
          <p:nvPr/>
        </p:nvSpPr>
        <p:spPr>
          <a:xfrm>
            <a:off x="8317296" y="4287146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6" name="楕円 315">
            <a:extLst>
              <a:ext uri="{FF2B5EF4-FFF2-40B4-BE49-F238E27FC236}">
                <a16:creationId xmlns:a16="http://schemas.microsoft.com/office/drawing/2014/main" id="{3F818D18-0808-A328-8E90-FED24580F627}"/>
              </a:ext>
            </a:extLst>
          </p:cNvPr>
          <p:cNvSpPr/>
          <p:nvPr/>
        </p:nvSpPr>
        <p:spPr>
          <a:xfrm>
            <a:off x="9457830" y="4384366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F60E9FD4-6429-4FB3-CCCB-5EB1CF20B7F2}"/>
              </a:ext>
            </a:extLst>
          </p:cNvPr>
          <p:cNvSpPr txBox="1"/>
          <p:nvPr/>
        </p:nvSpPr>
        <p:spPr>
          <a:xfrm>
            <a:off x="9374280" y="422602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8" name="楕円 317">
            <a:extLst>
              <a:ext uri="{FF2B5EF4-FFF2-40B4-BE49-F238E27FC236}">
                <a16:creationId xmlns:a16="http://schemas.microsoft.com/office/drawing/2014/main" id="{CBC70FA3-B1EA-8F13-4B6E-DEBDBD6BF942}"/>
              </a:ext>
            </a:extLst>
          </p:cNvPr>
          <p:cNvSpPr/>
          <p:nvPr/>
        </p:nvSpPr>
        <p:spPr>
          <a:xfrm>
            <a:off x="9759544" y="4648856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DBC6EB7A-40D3-1F9E-AAB8-417009DA08E9}"/>
              </a:ext>
            </a:extLst>
          </p:cNvPr>
          <p:cNvSpPr txBox="1"/>
          <p:nvPr/>
        </p:nvSpPr>
        <p:spPr>
          <a:xfrm>
            <a:off x="9675994" y="449051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1" name="楕円 320">
            <a:extLst>
              <a:ext uri="{FF2B5EF4-FFF2-40B4-BE49-F238E27FC236}">
                <a16:creationId xmlns:a16="http://schemas.microsoft.com/office/drawing/2014/main" id="{DE4CA6C7-F5FC-B546-4515-8AC258D6A55C}"/>
              </a:ext>
            </a:extLst>
          </p:cNvPr>
          <p:cNvSpPr/>
          <p:nvPr/>
        </p:nvSpPr>
        <p:spPr>
          <a:xfrm>
            <a:off x="8257476" y="5169582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テキスト ボックス 321">
            <a:extLst>
              <a:ext uri="{FF2B5EF4-FFF2-40B4-BE49-F238E27FC236}">
                <a16:creationId xmlns:a16="http://schemas.microsoft.com/office/drawing/2014/main" id="{3F977C95-2818-3798-9BA8-6767503FEB23}"/>
              </a:ext>
            </a:extLst>
          </p:cNvPr>
          <p:cNvSpPr txBox="1"/>
          <p:nvPr/>
        </p:nvSpPr>
        <p:spPr>
          <a:xfrm>
            <a:off x="8173926" y="5011238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3" name="楕円 322">
            <a:extLst>
              <a:ext uri="{FF2B5EF4-FFF2-40B4-BE49-F238E27FC236}">
                <a16:creationId xmlns:a16="http://schemas.microsoft.com/office/drawing/2014/main" id="{0DB1ED10-7829-3770-A01B-4EBE9E6653E8}"/>
              </a:ext>
            </a:extLst>
          </p:cNvPr>
          <p:cNvSpPr/>
          <p:nvPr/>
        </p:nvSpPr>
        <p:spPr>
          <a:xfrm>
            <a:off x="10378663" y="4475913"/>
            <a:ext cx="1594708" cy="1164724"/>
          </a:xfrm>
          <a:prstGeom prst="ellipse">
            <a:avLst/>
          </a:prstGeom>
          <a:solidFill>
            <a:schemeClr val="bg1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楕円 323">
            <a:extLst>
              <a:ext uri="{FF2B5EF4-FFF2-40B4-BE49-F238E27FC236}">
                <a16:creationId xmlns:a16="http://schemas.microsoft.com/office/drawing/2014/main" id="{D646BBEA-6C21-41AF-8D2C-FCE2D46DF0C4}"/>
              </a:ext>
            </a:extLst>
          </p:cNvPr>
          <p:cNvSpPr/>
          <p:nvPr/>
        </p:nvSpPr>
        <p:spPr>
          <a:xfrm>
            <a:off x="10845041" y="4713412"/>
            <a:ext cx="600817" cy="527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テキスト ボックス 324">
            <a:extLst>
              <a:ext uri="{FF2B5EF4-FFF2-40B4-BE49-F238E27FC236}">
                <a16:creationId xmlns:a16="http://schemas.microsoft.com/office/drawing/2014/main" id="{FB95328B-AD4E-B938-ABBF-DCAD4A177371}"/>
              </a:ext>
            </a:extLst>
          </p:cNvPr>
          <p:cNvSpPr txBox="1"/>
          <p:nvPr/>
        </p:nvSpPr>
        <p:spPr>
          <a:xfrm>
            <a:off x="10907429" y="477888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O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26" name="楕円 325">
            <a:extLst>
              <a:ext uri="{FF2B5EF4-FFF2-40B4-BE49-F238E27FC236}">
                <a16:creationId xmlns:a16="http://schemas.microsoft.com/office/drawing/2014/main" id="{FE587810-E09F-8969-887F-14171F01FD7A}"/>
              </a:ext>
            </a:extLst>
          </p:cNvPr>
          <p:cNvSpPr/>
          <p:nvPr/>
        </p:nvSpPr>
        <p:spPr>
          <a:xfrm>
            <a:off x="11466714" y="5478907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楕円 326">
            <a:extLst>
              <a:ext uri="{FF2B5EF4-FFF2-40B4-BE49-F238E27FC236}">
                <a16:creationId xmlns:a16="http://schemas.microsoft.com/office/drawing/2014/main" id="{4B1D0AD6-6EFF-3A05-94B5-B15084A1E960}"/>
              </a:ext>
            </a:extLst>
          </p:cNvPr>
          <p:cNvSpPr/>
          <p:nvPr/>
        </p:nvSpPr>
        <p:spPr>
          <a:xfrm>
            <a:off x="11850693" y="5142894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テキスト ボックス 327">
            <a:extLst>
              <a:ext uri="{FF2B5EF4-FFF2-40B4-BE49-F238E27FC236}">
                <a16:creationId xmlns:a16="http://schemas.microsoft.com/office/drawing/2014/main" id="{808FCB2A-32CC-A39C-5218-7B2C166C4981}"/>
              </a:ext>
            </a:extLst>
          </p:cNvPr>
          <p:cNvSpPr txBox="1"/>
          <p:nvPr/>
        </p:nvSpPr>
        <p:spPr>
          <a:xfrm>
            <a:off x="11383164" y="5320563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E999ABA4-5217-E27A-264A-55A59D84EA5E}"/>
              </a:ext>
            </a:extLst>
          </p:cNvPr>
          <p:cNvSpPr txBox="1"/>
          <p:nvPr/>
        </p:nvSpPr>
        <p:spPr>
          <a:xfrm>
            <a:off x="11761385" y="4997621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0" name="楕円 329">
            <a:extLst>
              <a:ext uri="{FF2B5EF4-FFF2-40B4-BE49-F238E27FC236}">
                <a16:creationId xmlns:a16="http://schemas.microsoft.com/office/drawing/2014/main" id="{A46E6279-46C6-4993-A975-787CBCDC1BEF}"/>
              </a:ext>
            </a:extLst>
          </p:cNvPr>
          <p:cNvSpPr/>
          <p:nvPr/>
        </p:nvSpPr>
        <p:spPr>
          <a:xfrm>
            <a:off x="11022250" y="4353381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テキスト ボックス 330">
            <a:extLst>
              <a:ext uri="{FF2B5EF4-FFF2-40B4-BE49-F238E27FC236}">
                <a16:creationId xmlns:a16="http://schemas.microsoft.com/office/drawing/2014/main" id="{FFCB85C7-6F84-5D96-AAD7-4194CDD493C2}"/>
              </a:ext>
            </a:extLst>
          </p:cNvPr>
          <p:cNvSpPr txBox="1"/>
          <p:nvPr/>
        </p:nvSpPr>
        <p:spPr>
          <a:xfrm>
            <a:off x="10938700" y="419503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2" name="楕円 331">
            <a:extLst>
              <a:ext uri="{FF2B5EF4-FFF2-40B4-BE49-F238E27FC236}">
                <a16:creationId xmlns:a16="http://schemas.microsoft.com/office/drawing/2014/main" id="{DC7C3D60-E569-B4E8-6875-FC2CD16263B4}"/>
              </a:ext>
            </a:extLst>
          </p:cNvPr>
          <p:cNvSpPr/>
          <p:nvPr/>
        </p:nvSpPr>
        <p:spPr>
          <a:xfrm>
            <a:off x="10213406" y="4893115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テキスト ボックス 332">
            <a:extLst>
              <a:ext uri="{FF2B5EF4-FFF2-40B4-BE49-F238E27FC236}">
                <a16:creationId xmlns:a16="http://schemas.microsoft.com/office/drawing/2014/main" id="{D619F2BA-CAEC-CF64-6224-B1C3088801BE}"/>
              </a:ext>
            </a:extLst>
          </p:cNvPr>
          <p:cNvSpPr txBox="1"/>
          <p:nvPr/>
        </p:nvSpPr>
        <p:spPr>
          <a:xfrm>
            <a:off x="10129856" y="4734771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4" name="楕円 333">
            <a:extLst>
              <a:ext uri="{FF2B5EF4-FFF2-40B4-BE49-F238E27FC236}">
                <a16:creationId xmlns:a16="http://schemas.microsoft.com/office/drawing/2014/main" id="{48C4E840-8035-AE07-B2D4-464E126ECAFD}"/>
              </a:ext>
            </a:extLst>
          </p:cNvPr>
          <p:cNvSpPr/>
          <p:nvPr/>
        </p:nvSpPr>
        <p:spPr>
          <a:xfrm>
            <a:off x="10987292" y="5568901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テキスト ボックス 334">
            <a:extLst>
              <a:ext uri="{FF2B5EF4-FFF2-40B4-BE49-F238E27FC236}">
                <a16:creationId xmlns:a16="http://schemas.microsoft.com/office/drawing/2014/main" id="{7FFA0167-9B68-09B0-75B0-2AE4648F0D81}"/>
              </a:ext>
            </a:extLst>
          </p:cNvPr>
          <p:cNvSpPr txBox="1"/>
          <p:nvPr/>
        </p:nvSpPr>
        <p:spPr>
          <a:xfrm>
            <a:off x="10903742" y="5410557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6" name="楕円 335">
            <a:extLst>
              <a:ext uri="{FF2B5EF4-FFF2-40B4-BE49-F238E27FC236}">
                <a16:creationId xmlns:a16="http://schemas.microsoft.com/office/drawing/2014/main" id="{2A7D6BA9-E879-D48C-9BF4-144A7563C5E7}"/>
              </a:ext>
            </a:extLst>
          </p:cNvPr>
          <p:cNvSpPr/>
          <p:nvPr/>
        </p:nvSpPr>
        <p:spPr>
          <a:xfrm>
            <a:off x="10527031" y="5420250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テキスト ボックス 336">
            <a:extLst>
              <a:ext uri="{FF2B5EF4-FFF2-40B4-BE49-F238E27FC236}">
                <a16:creationId xmlns:a16="http://schemas.microsoft.com/office/drawing/2014/main" id="{672FF82A-499B-101F-9FE1-2819DD2A737F}"/>
              </a:ext>
            </a:extLst>
          </p:cNvPr>
          <p:cNvSpPr txBox="1"/>
          <p:nvPr/>
        </p:nvSpPr>
        <p:spPr>
          <a:xfrm>
            <a:off x="10519538" y="5261906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8" name="楕円 337">
            <a:extLst>
              <a:ext uri="{FF2B5EF4-FFF2-40B4-BE49-F238E27FC236}">
                <a16:creationId xmlns:a16="http://schemas.microsoft.com/office/drawing/2014/main" id="{95FA5D70-029E-F0E7-401A-97CF80D4535E}"/>
              </a:ext>
            </a:extLst>
          </p:cNvPr>
          <p:cNvSpPr/>
          <p:nvPr/>
        </p:nvSpPr>
        <p:spPr>
          <a:xfrm>
            <a:off x="10481754" y="4523134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テキスト ボックス 338">
            <a:extLst>
              <a:ext uri="{FF2B5EF4-FFF2-40B4-BE49-F238E27FC236}">
                <a16:creationId xmlns:a16="http://schemas.microsoft.com/office/drawing/2014/main" id="{D4CEDA0C-C509-784B-A850-4B0D4CF25121}"/>
              </a:ext>
            </a:extLst>
          </p:cNvPr>
          <p:cNvSpPr txBox="1"/>
          <p:nvPr/>
        </p:nvSpPr>
        <p:spPr>
          <a:xfrm>
            <a:off x="10398204" y="4364790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40" name="楕円 339">
            <a:extLst>
              <a:ext uri="{FF2B5EF4-FFF2-40B4-BE49-F238E27FC236}">
                <a16:creationId xmlns:a16="http://schemas.microsoft.com/office/drawing/2014/main" id="{42D6403A-8CAA-A189-2916-5D8AF9535849}"/>
              </a:ext>
            </a:extLst>
          </p:cNvPr>
          <p:cNvSpPr/>
          <p:nvPr/>
        </p:nvSpPr>
        <p:spPr>
          <a:xfrm>
            <a:off x="11538738" y="4462010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テキスト ボックス 340">
            <a:extLst>
              <a:ext uri="{FF2B5EF4-FFF2-40B4-BE49-F238E27FC236}">
                <a16:creationId xmlns:a16="http://schemas.microsoft.com/office/drawing/2014/main" id="{90A35CD6-9442-3068-69DF-173F52ED4C5B}"/>
              </a:ext>
            </a:extLst>
          </p:cNvPr>
          <p:cNvSpPr txBox="1"/>
          <p:nvPr/>
        </p:nvSpPr>
        <p:spPr>
          <a:xfrm>
            <a:off x="11455188" y="4303666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42" name="楕円 341">
            <a:extLst>
              <a:ext uri="{FF2B5EF4-FFF2-40B4-BE49-F238E27FC236}">
                <a16:creationId xmlns:a16="http://schemas.microsoft.com/office/drawing/2014/main" id="{2F1820F5-BE87-33C8-59DD-681269A5F25B}"/>
              </a:ext>
            </a:extLst>
          </p:cNvPr>
          <p:cNvSpPr/>
          <p:nvPr/>
        </p:nvSpPr>
        <p:spPr>
          <a:xfrm>
            <a:off x="11840452" y="4726500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テキスト ボックス 342">
            <a:extLst>
              <a:ext uri="{FF2B5EF4-FFF2-40B4-BE49-F238E27FC236}">
                <a16:creationId xmlns:a16="http://schemas.microsoft.com/office/drawing/2014/main" id="{D911F5EB-E451-0EF0-3215-C2337A9B9BE9}"/>
              </a:ext>
            </a:extLst>
          </p:cNvPr>
          <p:cNvSpPr txBox="1"/>
          <p:nvPr/>
        </p:nvSpPr>
        <p:spPr>
          <a:xfrm>
            <a:off x="11756902" y="4568156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44" name="楕円 343">
            <a:extLst>
              <a:ext uri="{FF2B5EF4-FFF2-40B4-BE49-F238E27FC236}">
                <a16:creationId xmlns:a16="http://schemas.microsoft.com/office/drawing/2014/main" id="{41A21B6D-990F-56C9-4F9F-17059FE5AE3A}"/>
              </a:ext>
            </a:extLst>
          </p:cNvPr>
          <p:cNvSpPr/>
          <p:nvPr/>
        </p:nvSpPr>
        <p:spPr>
          <a:xfrm>
            <a:off x="10338384" y="5247226"/>
            <a:ext cx="292322" cy="260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テキスト ボックス 344">
            <a:extLst>
              <a:ext uri="{FF2B5EF4-FFF2-40B4-BE49-F238E27FC236}">
                <a16:creationId xmlns:a16="http://schemas.microsoft.com/office/drawing/2014/main" id="{9D1E6FEA-1F57-8717-A14F-F0BA372887D9}"/>
              </a:ext>
            </a:extLst>
          </p:cNvPr>
          <p:cNvSpPr txBox="1"/>
          <p:nvPr/>
        </p:nvSpPr>
        <p:spPr>
          <a:xfrm>
            <a:off x="10254834" y="508888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48" name="テキスト ボックス 347">
            <a:extLst>
              <a:ext uri="{FF2B5EF4-FFF2-40B4-BE49-F238E27FC236}">
                <a16:creationId xmlns:a16="http://schemas.microsoft.com/office/drawing/2014/main" id="{453A5F4F-2208-2DD9-477C-2F9FDC219AD4}"/>
              </a:ext>
            </a:extLst>
          </p:cNvPr>
          <p:cNvSpPr txBox="1"/>
          <p:nvPr/>
        </p:nvSpPr>
        <p:spPr>
          <a:xfrm>
            <a:off x="1808465" y="4186502"/>
            <a:ext cx="321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rgbClr val="FF0000"/>
                </a:solidFill>
              </a:rPr>
              <a:t>２個、８個、８個の軌道電子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349" name="テキスト ボックス 348">
            <a:extLst>
              <a:ext uri="{FF2B5EF4-FFF2-40B4-BE49-F238E27FC236}">
                <a16:creationId xmlns:a16="http://schemas.microsoft.com/office/drawing/2014/main" id="{49DF804D-121C-C704-8009-F190F1858736}"/>
              </a:ext>
            </a:extLst>
          </p:cNvPr>
          <p:cNvSpPr txBox="1"/>
          <p:nvPr/>
        </p:nvSpPr>
        <p:spPr>
          <a:xfrm>
            <a:off x="9095109" y="6519446"/>
            <a:ext cx="3216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dirty="0"/>
              <a:t>４個の軌道電子</a:t>
            </a:r>
            <a:r>
              <a:rPr kumimoji="1" lang="en-US" altLang="ja-JP" sz="1600" b="1" dirty="0"/>
              <a:t>(Si)</a:t>
            </a:r>
            <a:endParaRPr lang="ja-JP" altLang="en-US" sz="1600" dirty="0"/>
          </a:p>
        </p:txBody>
      </p:sp>
      <p:sp>
        <p:nvSpPr>
          <p:cNvPr id="350" name="テキスト ボックス 349">
            <a:extLst>
              <a:ext uri="{FF2B5EF4-FFF2-40B4-BE49-F238E27FC236}">
                <a16:creationId xmlns:a16="http://schemas.microsoft.com/office/drawing/2014/main" id="{CC5C9097-0117-6506-4C03-13841E864449}"/>
              </a:ext>
            </a:extLst>
          </p:cNvPr>
          <p:cNvSpPr txBox="1"/>
          <p:nvPr/>
        </p:nvSpPr>
        <p:spPr>
          <a:xfrm>
            <a:off x="7851602" y="3943641"/>
            <a:ext cx="2126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dirty="0"/>
              <a:t>８個の軌道電子</a:t>
            </a:r>
            <a:r>
              <a:rPr kumimoji="1" lang="en-US" altLang="ja-JP" sz="1600" b="1" dirty="0"/>
              <a:t>(</a:t>
            </a:r>
            <a:r>
              <a:rPr lang="en-US" altLang="ja-JP" sz="1600" b="1" dirty="0"/>
              <a:t>O)</a:t>
            </a:r>
            <a:endParaRPr lang="ja-JP" altLang="en-US" sz="1600" dirty="0"/>
          </a:p>
        </p:txBody>
      </p:sp>
      <p:sp>
        <p:nvSpPr>
          <p:cNvPr id="351" name="テキスト ボックス 350">
            <a:extLst>
              <a:ext uri="{FF2B5EF4-FFF2-40B4-BE49-F238E27FC236}">
                <a16:creationId xmlns:a16="http://schemas.microsoft.com/office/drawing/2014/main" id="{C5BBCE62-DA93-8D0B-ACDF-A2ECECA969F3}"/>
              </a:ext>
            </a:extLst>
          </p:cNvPr>
          <p:cNvSpPr txBox="1"/>
          <p:nvPr/>
        </p:nvSpPr>
        <p:spPr>
          <a:xfrm>
            <a:off x="10121984" y="3920932"/>
            <a:ext cx="2126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dirty="0"/>
              <a:t>８個の軌道電子</a:t>
            </a:r>
            <a:r>
              <a:rPr kumimoji="1" lang="en-US" altLang="ja-JP" sz="1600" b="1" dirty="0"/>
              <a:t>(</a:t>
            </a:r>
            <a:r>
              <a:rPr lang="en-US" altLang="ja-JP" sz="1600" b="1" dirty="0"/>
              <a:t>O)</a:t>
            </a:r>
            <a:endParaRPr lang="ja-JP" altLang="en-US" sz="1600" dirty="0"/>
          </a:p>
        </p:txBody>
      </p:sp>
      <p:sp>
        <p:nvSpPr>
          <p:cNvPr id="352" name="テキスト ボックス 351">
            <a:extLst>
              <a:ext uri="{FF2B5EF4-FFF2-40B4-BE49-F238E27FC236}">
                <a16:creationId xmlns:a16="http://schemas.microsoft.com/office/drawing/2014/main" id="{E2AC876F-D6CF-993D-A53B-3070C697566B}"/>
              </a:ext>
            </a:extLst>
          </p:cNvPr>
          <p:cNvSpPr txBox="1"/>
          <p:nvPr/>
        </p:nvSpPr>
        <p:spPr>
          <a:xfrm>
            <a:off x="5181657" y="2506502"/>
            <a:ext cx="64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/>
              <a:t>SiO2</a:t>
            </a:r>
            <a:endParaRPr lang="ja-JP" altLang="en-US" dirty="0"/>
          </a:p>
        </p:txBody>
      </p:sp>
      <p:sp>
        <p:nvSpPr>
          <p:cNvPr id="353" name="テキスト ボックス 352">
            <a:extLst>
              <a:ext uri="{FF2B5EF4-FFF2-40B4-BE49-F238E27FC236}">
                <a16:creationId xmlns:a16="http://schemas.microsoft.com/office/drawing/2014/main" id="{CF3DF434-96DE-0122-C0D2-7C7B5D2BB48C}"/>
              </a:ext>
            </a:extLst>
          </p:cNvPr>
          <p:cNvSpPr txBox="1"/>
          <p:nvPr/>
        </p:nvSpPr>
        <p:spPr>
          <a:xfrm>
            <a:off x="5181657" y="5203556"/>
            <a:ext cx="643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/>
              <a:t>SiO2</a:t>
            </a:r>
            <a:endParaRPr lang="ja-JP" altLang="en-US" dirty="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8C92E19-9473-0D91-FB06-EC3CCE138330}"/>
              </a:ext>
            </a:extLst>
          </p:cNvPr>
          <p:cNvSpPr txBox="1"/>
          <p:nvPr/>
        </p:nvSpPr>
        <p:spPr>
          <a:xfrm>
            <a:off x="326209" y="438534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D82D5092-5AAE-8001-C34A-E9696F39BCE9}"/>
              </a:ext>
            </a:extLst>
          </p:cNvPr>
          <p:cNvCxnSpPr/>
          <p:nvPr/>
        </p:nvCxnSpPr>
        <p:spPr>
          <a:xfrm>
            <a:off x="475993" y="1082512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34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68936B-F508-8507-7F51-CBF147D7A519}"/>
              </a:ext>
            </a:extLst>
          </p:cNvPr>
          <p:cNvSpPr txBox="1"/>
          <p:nvPr/>
        </p:nvSpPr>
        <p:spPr>
          <a:xfrm>
            <a:off x="206571" y="915652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アルミ原子の物理モデル</a:t>
            </a:r>
            <a:endParaRPr kumimoji="1" lang="ja-JP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07DF6188-BA1D-FC36-051A-387DFEF6F2CA}"/>
              </a:ext>
            </a:extLst>
          </p:cNvPr>
          <p:cNvSpPr/>
          <p:nvPr/>
        </p:nvSpPr>
        <p:spPr>
          <a:xfrm>
            <a:off x="3377519" y="4217980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82CFB16-0446-FF57-4ED0-3D8B06A3743B}"/>
              </a:ext>
            </a:extLst>
          </p:cNvPr>
          <p:cNvSpPr/>
          <p:nvPr/>
        </p:nvSpPr>
        <p:spPr>
          <a:xfrm>
            <a:off x="1444335" y="494240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50D2D3-F76A-5046-787B-B0D4511EA52F}"/>
              </a:ext>
            </a:extLst>
          </p:cNvPr>
          <p:cNvSpPr txBox="1"/>
          <p:nvPr/>
        </p:nvSpPr>
        <p:spPr>
          <a:xfrm>
            <a:off x="1444335" y="503330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BB563B8-114F-033F-00C7-A0AA17DB13D5}"/>
              </a:ext>
            </a:extLst>
          </p:cNvPr>
          <p:cNvSpPr/>
          <p:nvPr/>
        </p:nvSpPr>
        <p:spPr>
          <a:xfrm>
            <a:off x="2103514" y="3772905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C371F06-3820-6907-16CA-21962E64A103}"/>
              </a:ext>
            </a:extLst>
          </p:cNvPr>
          <p:cNvSpPr/>
          <p:nvPr/>
        </p:nvSpPr>
        <p:spPr>
          <a:xfrm>
            <a:off x="607179" y="4217982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15AB311-128A-7F1F-21AA-8F164ED952BD}"/>
              </a:ext>
            </a:extLst>
          </p:cNvPr>
          <p:cNvSpPr/>
          <p:nvPr/>
        </p:nvSpPr>
        <p:spPr>
          <a:xfrm>
            <a:off x="1596735" y="509480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E87562-9277-2C18-B2B8-EF43E62F8927}"/>
              </a:ext>
            </a:extLst>
          </p:cNvPr>
          <p:cNvSpPr txBox="1"/>
          <p:nvPr/>
        </p:nvSpPr>
        <p:spPr>
          <a:xfrm>
            <a:off x="1596735" y="518570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45A5CED-9500-EA87-608D-EE4A149F3E72}"/>
              </a:ext>
            </a:extLst>
          </p:cNvPr>
          <p:cNvSpPr/>
          <p:nvPr/>
        </p:nvSpPr>
        <p:spPr>
          <a:xfrm>
            <a:off x="2235562" y="4029369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FB00D3-D8C2-432B-A351-787DEA0BB654}"/>
              </a:ext>
            </a:extLst>
          </p:cNvPr>
          <p:cNvSpPr txBox="1"/>
          <p:nvPr/>
        </p:nvSpPr>
        <p:spPr>
          <a:xfrm>
            <a:off x="2235562" y="4099708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4A883A0-8ED7-533C-2690-08763F47868D}"/>
              </a:ext>
            </a:extLst>
          </p:cNvPr>
          <p:cNvSpPr/>
          <p:nvPr/>
        </p:nvSpPr>
        <p:spPr>
          <a:xfrm>
            <a:off x="3481901" y="5829164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1502E9-60BC-6276-D2B0-B4780410E13D}"/>
              </a:ext>
            </a:extLst>
          </p:cNvPr>
          <p:cNvSpPr txBox="1"/>
          <p:nvPr/>
        </p:nvSpPr>
        <p:spPr>
          <a:xfrm>
            <a:off x="3473256" y="597026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29FBCAE-3FA1-820E-2A92-801FFC22DBEB}"/>
              </a:ext>
            </a:extLst>
          </p:cNvPr>
          <p:cNvSpPr/>
          <p:nvPr/>
        </p:nvSpPr>
        <p:spPr>
          <a:xfrm>
            <a:off x="4475338" y="509176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73672B-50B0-49C3-775E-B5ECF8D76EC8}"/>
              </a:ext>
            </a:extLst>
          </p:cNvPr>
          <p:cNvSpPr txBox="1"/>
          <p:nvPr/>
        </p:nvSpPr>
        <p:spPr>
          <a:xfrm>
            <a:off x="4475338" y="518267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6DDC42C-1995-9830-E554-F55D647FFCEB}"/>
              </a:ext>
            </a:extLst>
          </p:cNvPr>
          <p:cNvSpPr/>
          <p:nvPr/>
        </p:nvSpPr>
        <p:spPr>
          <a:xfrm>
            <a:off x="9145163" y="4202320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7BE95A4-08B5-A5C1-8129-D84C961DA735}"/>
              </a:ext>
            </a:extLst>
          </p:cNvPr>
          <p:cNvSpPr/>
          <p:nvPr/>
        </p:nvSpPr>
        <p:spPr>
          <a:xfrm>
            <a:off x="7211979" y="492674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3C4B85-27CF-DD46-5C4D-214C75230819}"/>
              </a:ext>
            </a:extLst>
          </p:cNvPr>
          <p:cNvSpPr txBox="1"/>
          <p:nvPr/>
        </p:nvSpPr>
        <p:spPr>
          <a:xfrm>
            <a:off x="7211979" y="501764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F93F656-3F21-2BEB-73FF-D5C21D39E6F1}"/>
              </a:ext>
            </a:extLst>
          </p:cNvPr>
          <p:cNvSpPr/>
          <p:nvPr/>
        </p:nvSpPr>
        <p:spPr>
          <a:xfrm>
            <a:off x="7134131" y="3170118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E96984C-A7A1-66A2-5D89-9B1C8868BFFD}"/>
              </a:ext>
            </a:extLst>
          </p:cNvPr>
          <p:cNvSpPr/>
          <p:nvPr/>
        </p:nvSpPr>
        <p:spPr>
          <a:xfrm>
            <a:off x="6374823" y="4202322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B6B103E9-41BF-89D0-F691-9C7E80CC9E3F}"/>
              </a:ext>
            </a:extLst>
          </p:cNvPr>
          <p:cNvSpPr/>
          <p:nvPr/>
        </p:nvSpPr>
        <p:spPr>
          <a:xfrm>
            <a:off x="7364379" y="507914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331333-EDE4-FB4A-0D58-347E3316B50C}"/>
              </a:ext>
            </a:extLst>
          </p:cNvPr>
          <p:cNvSpPr txBox="1"/>
          <p:nvPr/>
        </p:nvSpPr>
        <p:spPr>
          <a:xfrm>
            <a:off x="7364379" y="517004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5347C2E-822D-521B-C8A1-74BCB40BBB73}"/>
              </a:ext>
            </a:extLst>
          </p:cNvPr>
          <p:cNvSpPr/>
          <p:nvPr/>
        </p:nvSpPr>
        <p:spPr>
          <a:xfrm>
            <a:off x="6772524" y="4127981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D76F0EB-2910-FC85-54A0-074B4F3DFF53}"/>
              </a:ext>
            </a:extLst>
          </p:cNvPr>
          <p:cNvSpPr txBox="1"/>
          <p:nvPr/>
        </p:nvSpPr>
        <p:spPr>
          <a:xfrm>
            <a:off x="6760745" y="4188793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49B21C1-6A5F-06F7-6253-AA745FE94438}"/>
              </a:ext>
            </a:extLst>
          </p:cNvPr>
          <p:cNvSpPr/>
          <p:nvPr/>
        </p:nvSpPr>
        <p:spPr>
          <a:xfrm>
            <a:off x="11291289" y="5642909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E9BA06-40E4-E697-7C43-22F23754B53E}"/>
              </a:ext>
            </a:extLst>
          </p:cNvPr>
          <p:cNvSpPr txBox="1"/>
          <p:nvPr/>
        </p:nvSpPr>
        <p:spPr>
          <a:xfrm>
            <a:off x="11333042" y="573942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AD13DA7E-E8E9-0A98-275E-A7BCCAAB34E2}"/>
              </a:ext>
            </a:extLst>
          </p:cNvPr>
          <p:cNvSpPr/>
          <p:nvPr/>
        </p:nvSpPr>
        <p:spPr>
          <a:xfrm>
            <a:off x="10242982" y="507610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A0EC5FE-2DB8-17B8-4BFF-FE974E92F933}"/>
              </a:ext>
            </a:extLst>
          </p:cNvPr>
          <p:cNvSpPr txBox="1"/>
          <p:nvPr/>
        </p:nvSpPr>
        <p:spPr>
          <a:xfrm>
            <a:off x="10242982" y="516701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C4620226-1A5B-E560-FB54-BFB7AE6F6ACF}"/>
              </a:ext>
            </a:extLst>
          </p:cNvPr>
          <p:cNvCxnSpPr>
            <a:cxnSpLocks/>
          </p:cNvCxnSpPr>
          <p:nvPr/>
        </p:nvCxnSpPr>
        <p:spPr>
          <a:xfrm flipH="1">
            <a:off x="4098513" y="1140007"/>
            <a:ext cx="12075" cy="2045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8F685A4-3FBA-2B85-686A-9788166C5792}"/>
              </a:ext>
            </a:extLst>
          </p:cNvPr>
          <p:cNvCxnSpPr>
            <a:cxnSpLocks/>
          </p:cNvCxnSpPr>
          <p:nvPr/>
        </p:nvCxnSpPr>
        <p:spPr>
          <a:xfrm flipH="1">
            <a:off x="4098513" y="3171497"/>
            <a:ext cx="3592882" cy="142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A5DF0B7E-55E1-05DF-EB9D-BCE050151BC7}"/>
              </a:ext>
            </a:extLst>
          </p:cNvPr>
          <p:cNvCxnSpPr>
            <a:cxnSpLocks/>
          </p:cNvCxnSpPr>
          <p:nvPr/>
        </p:nvCxnSpPr>
        <p:spPr>
          <a:xfrm flipH="1">
            <a:off x="7684237" y="1100458"/>
            <a:ext cx="6410" cy="20511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303F8986-28A4-25EC-3466-779AAF98A1B2}"/>
              </a:ext>
            </a:extLst>
          </p:cNvPr>
          <p:cNvCxnSpPr>
            <a:cxnSpLocks/>
          </p:cNvCxnSpPr>
          <p:nvPr/>
        </p:nvCxnSpPr>
        <p:spPr>
          <a:xfrm flipH="1">
            <a:off x="3225119" y="1126095"/>
            <a:ext cx="885469" cy="71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206B15B-22B5-FEFA-48AB-86C9183F4868}"/>
              </a:ext>
            </a:extLst>
          </p:cNvPr>
          <p:cNvCxnSpPr>
            <a:cxnSpLocks/>
          </p:cNvCxnSpPr>
          <p:nvPr/>
        </p:nvCxnSpPr>
        <p:spPr>
          <a:xfrm flipH="1">
            <a:off x="7684237" y="1118948"/>
            <a:ext cx="885469" cy="71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799EEBE8-CA3E-1FDF-21F9-5BAF126AE069}"/>
              </a:ext>
            </a:extLst>
          </p:cNvPr>
          <p:cNvCxnSpPr>
            <a:cxnSpLocks/>
          </p:cNvCxnSpPr>
          <p:nvPr/>
        </p:nvCxnSpPr>
        <p:spPr>
          <a:xfrm flipH="1">
            <a:off x="4123412" y="2056266"/>
            <a:ext cx="3592882" cy="142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楕円 42">
            <a:extLst>
              <a:ext uri="{FF2B5EF4-FFF2-40B4-BE49-F238E27FC236}">
                <a16:creationId xmlns:a16="http://schemas.microsoft.com/office/drawing/2014/main" id="{BE41B05E-30DE-9EFF-368E-F9D3D22D2BE1}"/>
              </a:ext>
            </a:extLst>
          </p:cNvPr>
          <p:cNvSpPr/>
          <p:nvPr/>
        </p:nvSpPr>
        <p:spPr>
          <a:xfrm>
            <a:off x="4224215" y="210025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C417993-3737-59F7-7063-AFFBBAB69C59}"/>
              </a:ext>
            </a:extLst>
          </p:cNvPr>
          <p:cNvSpPr txBox="1"/>
          <p:nvPr/>
        </p:nvSpPr>
        <p:spPr>
          <a:xfrm>
            <a:off x="4224215" y="219116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8A7D1CC1-8706-6C5E-AE5C-5170F884C636}"/>
              </a:ext>
            </a:extLst>
          </p:cNvPr>
          <p:cNvSpPr/>
          <p:nvPr/>
        </p:nvSpPr>
        <p:spPr>
          <a:xfrm>
            <a:off x="4894061" y="2093268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98DA9F-D0A2-2EB7-8B44-FA6D94DEB1CC}"/>
              </a:ext>
            </a:extLst>
          </p:cNvPr>
          <p:cNvSpPr txBox="1"/>
          <p:nvPr/>
        </p:nvSpPr>
        <p:spPr>
          <a:xfrm>
            <a:off x="4894061" y="2184174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9149A5A3-646E-9399-4E88-DDE0FCB949BD}"/>
              </a:ext>
            </a:extLst>
          </p:cNvPr>
          <p:cNvSpPr/>
          <p:nvPr/>
        </p:nvSpPr>
        <p:spPr>
          <a:xfrm>
            <a:off x="5563907" y="2104515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471B0EB-43EE-ED95-18D2-5A11FE58B452}"/>
              </a:ext>
            </a:extLst>
          </p:cNvPr>
          <p:cNvSpPr txBox="1"/>
          <p:nvPr/>
        </p:nvSpPr>
        <p:spPr>
          <a:xfrm>
            <a:off x="5563907" y="2195421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D167CE91-7F11-7CE5-80D5-FAE69C393692}"/>
              </a:ext>
            </a:extLst>
          </p:cNvPr>
          <p:cNvSpPr/>
          <p:nvPr/>
        </p:nvSpPr>
        <p:spPr>
          <a:xfrm>
            <a:off x="6203034" y="2106689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0455FCC-04E6-5018-07FC-916A3244665D}"/>
              </a:ext>
            </a:extLst>
          </p:cNvPr>
          <p:cNvSpPr txBox="1"/>
          <p:nvPr/>
        </p:nvSpPr>
        <p:spPr>
          <a:xfrm>
            <a:off x="6203034" y="2197595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41594BA8-A746-41F4-7825-54BB4AF6FEC3}"/>
              </a:ext>
            </a:extLst>
          </p:cNvPr>
          <p:cNvSpPr/>
          <p:nvPr/>
        </p:nvSpPr>
        <p:spPr>
          <a:xfrm>
            <a:off x="6861843" y="210883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5022FF0-CBFA-76B0-7D26-7667997B1853}"/>
              </a:ext>
            </a:extLst>
          </p:cNvPr>
          <p:cNvSpPr txBox="1"/>
          <p:nvPr/>
        </p:nvSpPr>
        <p:spPr>
          <a:xfrm>
            <a:off x="6861843" y="219973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26C4CE9F-18DB-A88F-731E-22C9B3E17AEE}"/>
              </a:ext>
            </a:extLst>
          </p:cNvPr>
          <p:cNvSpPr/>
          <p:nvPr/>
        </p:nvSpPr>
        <p:spPr>
          <a:xfrm>
            <a:off x="4546701" y="2600427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6E25D8C-EFF3-62FD-37F3-840DB6890AB2}"/>
              </a:ext>
            </a:extLst>
          </p:cNvPr>
          <p:cNvSpPr txBox="1"/>
          <p:nvPr/>
        </p:nvSpPr>
        <p:spPr>
          <a:xfrm>
            <a:off x="4616339" y="2726404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38199292-9645-40E4-7699-F1DBD62A31AA}"/>
              </a:ext>
            </a:extLst>
          </p:cNvPr>
          <p:cNvSpPr/>
          <p:nvPr/>
        </p:nvSpPr>
        <p:spPr>
          <a:xfrm>
            <a:off x="5213474" y="2614318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08B5CB0-9383-C4CD-EF0F-7029715240CD}"/>
              </a:ext>
            </a:extLst>
          </p:cNvPr>
          <p:cNvSpPr txBox="1"/>
          <p:nvPr/>
        </p:nvSpPr>
        <p:spPr>
          <a:xfrm>
            <a:off x="5283112" y="2740295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AA67C102-3844-52B9-2D1C-D3DA9F981A82}"/>
              </a:ext>
            </a:extLst>
          </p:cNvPr>
          <p:cNvSpPr/>
          <p:nvPr/>
        </p:nvSpPr>
        <p:spPr>
          <a:xfrm>
            <a:off x="5893627" y="2591226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F9AB609-15DE-283B-B8C9-86E4FC0A25CF}"/>
              </a:ext>
            </a:extLst>
          </p:cNvPr>
          <p:cNvSpPr txBox="1"/>
          <p:nvPr/>
        </p:nvSpPr>
        <p:spPr>
          <a:xfrm>
            <a:off x="5963265" y="2717203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1EABB7F8-2D9D-9FF9-0707-60E24DD66824}"/>
              </a:ext>
            </a:extLst>
          </p:cNvPr>
          <p:cNvSpPr/>
          <p:nvPr/>
        </p:nvSpPr>
        <p:spPr>
          <a:xfrm>
            <a:off x="6522447" y="2567639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136C584-AEA7-2B1F-2AE3-39C6C03DAA90}"/>
              </a:ext>
            </a:extLst>
          </p:cNvPr>
          <p:cNvSpPr txBox="1"/>
          <p:nvPr/>
        </p:nvSpPr>
        <p:spPr>
          <a:xfrm>
            <a:off x="6592085" y="2693616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DD7CDD3-B2FB-B8EB-AB53-23CBA1E13C03}"/>
              </a:ext>
            </a:extLst>
          </p:cNvPr>
          <p:cNvSpPr txBox="1"/>
          <p:nvPr/>
        </p:nvSpPr>
        <p:spPr>
          <a:xfrm>
            <a:off x="4267983" y="16355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424834B-6EF2-27DD-2378-B3E864AA947C}"/>
              </a:ext>
            </a:extLst>
          </p:cNvPr>
          <p:cNvSpPr txBox="1"/>
          <p:nvPr/>
        </p:nvSpPr>
        <p:spPr>
          <a:xfrm>
            <a:off x="4956917" y="16355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98BFA4B5-31B9-4183-9998-C283B6FDBD04}"/>
              </a:ext>
            </a:extLst>
          </p:cNvPr>
          <p:cNvSpPr txBox="1"/>
          <p:nvPr/>
        </p:nvSpPr>
        <p:spPr>
          <a:xfrm>
            <a:off x="5634519" y="1663203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3CE5ED4-297B-FEB0-088D-E397DDF15069}"/>
              </a:ext>
            </a:extLst>
          </p:cNvPr>
          <p:cNvSpPr txBox="1"/>
          <p:nvPr/>
        </p:nvSpPr>
        <p:spPr>
          <a:xfrm>
            <a:off x="6225834" y="1627421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23316DF-67B2-5473-E58C-3FDD261F8E5C}"/>
              </a:ext>
            </a:extLst>
          </p:cNvPr>
          <p:cNvSpPr txBox="1"/>
          <p:nvPr/>
        </p:nvSpPr>
        <p:spPr>
          <a:xfrm>
            <a:off x="7009870" y="1617238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6DE2E479-AF14-F74A-E2D6-84D0847B8C49}"/>
              </a:ext>
            </a:extLst>
          </p:cNvPr>
          <p:cNvCxnSpPr>
            <a:cxnSpLocks/>
          </p:cNvCxnSpPr>
          <p:nvPr/>
        </p:nvCxnSpPr>
        <p:spPr>
          <a:xfrm flipH="1">
            <a:off x="7592370" y="2049226"/>
            <a:ext cx="1079693" cy="1283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FDDEB005-D12E-1C39-CDD6-4A060F20F6A3}"/>
              </a:ext>
            </a:extLst>
          </p:cNvPr>
          <p:cNvCxnSpPr/>
          <p:nvPr/>
        </p:nvCxnSpPr>
        <p:spPr>
          <a:xfrm>
            <a:off x="8126971" y="1140007"/>
            <a:ext cx="0" cy="93055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5CA28AD6-C184-6E0D-75F6-D5A69C040F14}"/>
              </a:ext>
            </a:extLst>
          </p:cNvPr>
          <p:cNvSpPr txBox="1"/>
          <p:nvPr/>
        </p:nvSpPr>
        <p:spPr>
          <a:xfrm>
            <a:off x="8275552" y="1373815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DFBC0D4-89E6-E3E3-C4DE-0981DCC34444}"/>
              </a:ext>
            </a:extLst>
          </p:cNvPr>
          <p:cNvSpPr txBox="1"/>
          <p:nvPr/>
        </p:nvSpPr>
        <p:spPr>
          <a:xfrm>
            <a:off x="6360802" y="5929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C4410EC0-7241-EB34-1071-4CCD1B3B15EB}"/>
              </a:ext>
            </a:extLst>
          </p:cNvPr>
          <p:cNvSpPr txBox="1"/>
          <p:nvPr/>
        </p:nvSpPr>
        <p:spPr>
          <a:xfrm>
            <a:off x="4393020" y="453987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hf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893C0D7E-AF2A-3C86-2285-0D0C51C3D8C9}"/>
              </a:ext>
            </a:extLst>
          </p:cNvPr>
          <p:cNvCxnSpPr>
            <a:cxnSpLocks/>
          </p:cNvCxnSpPr>
          <p:nvPr/>
        </p:nvCxnSpPr>
        <p:spPr>
          <a:xfrm>
            <a:off x="4769024" y="885209"/>
            <a:ext cx="794883" cy="1101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EE62AB63-078F-5495-B939-0C885F5262F1}"/>
              </a:ext>
            </a:extLst>
          </p:cNvPr>
          <p:cNvCxnSpPr>
            <a:cxnSpLocks/>
          </p:cNvCxnSpPr>
          <p:nvPr/>
        </p:nvCxnSpPr>
        <p:spPr>
          <a:xfrm flipV="1">
            <a:off x="5626541" y="1021008"/>
            <a:ext cx="762433" cy="794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CA853DB9-031D-473B-1E0E-59CF5F60B290}"/>
              </a:ext>
            </a:extLst>
          </p:cNvPr>
          <p:cNvCxnSpPr>
            <a:cxnSpLocks/>
          </p:cNvCxnSpPr>
          <p:nvPr/>
        </p:nvCxnSpPr>
        <p:spPr>
          <a:xfrm>
            <a:off x="1527355" y="3048977"/>
            <a:ext cx="794883" cy="1101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4F63D198-13B5-39E5-8CBD-BA97410379A1}"/>
              </a:ext>
            </a:extLst>
          </p:cNvPr>
          <p:cNvSpPr txBox="1"/>
          <p:nvPr/>
        </p:nvSpPr>
        <p:spPr>
          <a:xfrm>
            <a:off x="1028783" y="271697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hf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27BE9D95-E07D-4741-61D8-D50E1C89A7F2}"/>
              </a:ext>
            </a:extLst>
          </p:cNvPr>
          <p:cNvCxnSpPr>
            <a:cxnSpLocks/>
          </p:cNvCxnSpPr>
          <p:nvPr/>
        </p:nvCxnSpPr>
        <p:spPr>
          <a:xfrm flipV="1">
            <a:off x="2606087" y="3260699"/>
            <a:ext cx="762433" cy="794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BAA9621-2E03-C8B6-1089-0A0C367F3A94}"/>
              </a:ext>
            </a:extLst>
          </p:cNvPr>
          <p:cNvSpPr txBox="1"/>
          <p:nvPr/>
        </p:nvSpPr>
        <p:spPr>
          <a:xfrm>
            <a:off x="3130541" y="288945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71641FC-325A-574D-C594-BA95A55A83DF}"/>
              </a:ext>
            </a:extLst>
          </p:cNvPr>
          <p:cNvSpPr txBox="1"/>
          <p:nvPr/>
        </p:nvSpPr>
        <p:spPr>
          <a:xfrm>
            <a:off x="161899" y="1482557"/>
            <a:ext cx="3828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</a:rPr>
              <a:t>アルミ原子の一番外側にある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軌道電子は、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原子核による引力からの脱出エネルギー</a:t>
            </a:r>
            <a:r>
              <a:rPr lang="ja-JP" altLang="en-US" sz="1400" b="1" dirty="0">
                <a:solidFill>
                  <a:srgbClr val="FF0000"/>
                </a:solidFill>
              </a:rPr>
              <a:t>が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>
                <a:solidFill>
                  <a:srgbClr val="FF0000"/>
                </a:solidFill>
              </a:rPr>
              <a:t>一番小さいので光エネルギーにより簡単に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無重力自由空間に脱出が容易である。</a:t>
            </a:r>
          </a:p>
        </p:txBody>
      </p: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6508EB11-FAE5-CED6-7933-CB6AD5499140}"/>
              </a:ext>
            </a:extLst>
          </p:cNvPr>
          <p:cNvCxnSpPr>
            <a:cxnSpLocks/>
          </p:cNvCxnSpPr>
          <p:nvPr/>
        </p:nvCxnSpPr>
        <p:spPr>
          <a:xfrm>
            <a:off x="8989934" y="2920739"/>
            <a:ext cx="26564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9B7D2E42-37B8-0DCF-6F79-971028501E35}"/>
              </a:ext>
            </a:extLst>
          </p:cNvPr>
          <p:cNvCxnSpPr>
            <a:cxnSpLocks/>
          </p:cNvCxnSpPr>
          <p:nvPr/>
        </p:nvCxnSpPr>
        <p:spPr>
          <a:xfrm flipH="1" flipV="1">
            <a:off x="9293782" y="967007"/>
            <a:ext cx="13433" cy="2198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CDFE445A-AD19-C929-1380-29D6CE545CC7}"/>
              </a:ext>
            </a:extLst>
          </p:cNvPr>
          <p:cNvCxnSpPr>
            <a:cxnSpLocks/>
          </p:cNvCxnSpPr>
          <p:nvPr/>
        </p:nvCxnSpPr>
        <p:spPr>
          <a:xfrm flipV="1">
            <a:off x="9601481" y="1299367"/>
            <a:ext cx="1788899" cy="15751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1659547F-2232-534E-5101-A22154188E58}"/>
              </a:ext>
            </a:extLst>
          </p:cNvPr>
          <p:cNvSpPr txBox="1"/>
          <p:nvPr/>
        </p:nvSpPr>
        <p:spPr>
          <a:xfrm>
            <a:off x="9437262" y="288945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C4A6FE3D-79CF-F292-FEEB-6D7014AE5A73}"/>
              </a:ext>
            </a:extLst>
          </p:cNvPr>
          <p:cNvSpPr txBox="1"/>
          <p:nvPr/>
        </p:nvSpPr>
        <p:spPr>
          <a:xfrm>
            <a:off x="11665995" y="2689907"/>
            <a:ext cx="521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hf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887B02AD-F27F-5B03-0C2A-D43A91E71779}"/>
              </a:ext>
            </a:extLst>
          </p:cNvPr>
          <p:cNvSpPr txBox="1"/>
          <p:nvPr/>
        </p:nvSpPr>
        <p:spPr>
          <a:xfrm>
            <a:off x="9420548" y="481716"/>
            <a:ext cx="1616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mV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5EB33E7-8BF0-3A42-1E5F-F568C33A8BCD}"/>
              </a:ext>
            </a:extLst>
          </p:cNvPr>
          <p:cNvSpPr txBox="1"/>
          <p:nvPr/>
        </p:nvSpPr>
        <p:spPr>
          <a:xfrm>
            <a:off x="9947221" y="350891"/>
            <a:ext cx="37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dirty="0"/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CDC29EF6-F5B3-658F-0E99-8444E3964DBF}"/>
              </a:ext>
            </a:extLst>
          </p:cNvPr>
          <p:cNvCxnSpPr>
            <a:cxnSpLocks/>
          </p:cNvCxnSpPr>
          <p:nvPr/>
        </p:nvCxnSpPr>
        <p:spPr>
          <a:xfrm>
            <a:off x="9454148" y="890541"/>
            <a:ext cx="678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9FEC3A1D-B836-400A-B436-8FE8B22F67C0}"/>
              </a:ext>
            </a:extLst>
          </p:cNvPr>
          <p:cNvSpPr txBox="1"/>
          <p:nvPr/>
        </p:nvSpPr>
        <p:spPr>
          <a:xfrm>
            <a:off x="9576287" y="898835"/>
            <a:ext cx="370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sz="2400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FBB461C-F7EA-461C-90C3-88AEFE218D0B}"/>
              </a:ext>
            </a:extLst>
          </p:cNvPr>
          <p:cNvSpPr txBox="1"/>
          <p:nvPr/>
        </p:nvSpPr>
        <p:spPr>
          <a:xfrm>
            <a:off x="11234641" y="1848070"/>
            <a:ext cx="957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mV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385EE1D3-6489-550D-E5C2-F21A21AE1DCC}"/>
              </a:ext>
            </a:extLst>
          </p:cNvPr>
          <p:cNvSpPr txBox="1"/>
          <p:nvPr/>
        </p:nvSpPr>
        <p:spPr>
          <a:xfrm>
            <a:off x="11761314" y="1717245"/>
            <a:ext cx="37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dirty="0"/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2324EA73-65D1-CF04-A78B-C433AB919080}"/>
              </a:ext>
            </a:extLst>
          </p:cNvPr>
          <p:cNvCxnSpPr>
            <a:cxnSpLocks/>
          </p:cNvCxnSpPr>
          <p:nvPr/>
        </p:nvCxnSpPr>
        <p:spPr>
          <a:xfrm>
            <a:off x="11268241" y="2256895"/>
            <a:ext cx="678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296F1FF9-E0BF-9EE7-3241-F9423BB02831}"/>
              </a:ext>
            </a:extLst>
          </p:cNvPr>
          <p:cNvSpPr txBox="1"/>
          <p:nvPr/>
        </p:nvSpPr>
        <p:spPr>
          <a:xfrm>
            <a:off x="11390380" y="2265189"/>
            <a:ext cx="370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sz="2400" dirty="0"/>
          </a:p>
        </p:txBody>
      </p: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64A2B190-FE0B-1E34-79F3-3246A4C4F9F3}"/>
              </a:ext>
            </a:extLst>
          </p:cNvPr>
          <p:cNvCxnSpPr>
            <a:cxnSpLocks/>
          </p:cNvCxnSpPr>
          <p:nvPr/>
        </p:nvCxnSpPr>
        <p:spPr>
          <a:xfrm flipH="1" flipV="1">
            <a:off x="10763713" y="1839554"/>
            <a:ext cx="468496" cy="3091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08ACC5E9-1275-1117-4415-FF2E4194EF42}"/>
              </a:ext>
            </a:extLst>
          </p:cNvPr>
          <p:cNvSpPr txBox="1"/>
          <p:nvPr/>
        </p:nvSpPr>
        <p:spPr>
          <a:xfrm>
            <a:off x="8896586" y="2951518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AA81F7E-B15C-8C75-3671-128423C34129}"/>
              </a:ext>
            </a:extLst>
          </p:cNvPr>
          <p:cNvSpPr txBox="1"/>
          <p:nvPr/>
        </p:nvSpPr>
        <p:spPr>
          <a:xfrm>
            <a:off x="3701524" y="3315688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アルミ金属の中の電子の物理モデルは</a:t>
            </a:r>
            <a:endParaRPr lang="en-US" altLang="ja-JP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器に入った水の粒子の動きに似ている。</a:t>
            </a: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67C59073-E479-EF55-FAD6-B4AF1E3272E6}"/>
              </a:ext>
            </a:extLst>
          </p:cNvPr>
          <p:cNvSpPr/>
          <p:nvPr/>
        </p:nvSpPr>
        <p:spPr>
          <a:xfrm>
            <a:off x="9150564" y="3467302"/>
            <a:ext cx="2656442" cy="5386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7D16246-772B-92E4-EB20-600AED679CE1}"/>
              </a:ext>
            </a:extLst>
          </p:cNvPr>
          <p:cNvSpPr txBox="1"/>
          <p:nvPr/>
        </p:nvSpPr>
        <p:spPr>
          <a:xfrm>
            <a:off x="9316072" y="3563691"/>
            <a:ext cx="2617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 ~  0.00  eV ?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CE04BBD5-79F3-805D-BA44-A0B98B608CD0}"/>
              </a:ext>
            </a:extLst>
          </p:cNvPr>
          <p:cNvSpPr txBox="1"/>
          <p:nvPr/>
        </p:nvSpPr>
        <p:spPr>
          <a:xfrm>
            <a:off x="210970" y="-108573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CF0116B9-4B0F-A298-B700-8C194CA05C6C}"/>
              </a:ext>
            </a:extLst>
          </p:cNvPr>
          <p:cNvCxnSpPr/>
          <p:nvPr/>
        </p:nvCxnSpPr>
        <p:spPr>
          <a:xfrm>
            <a:off x="360754" y="535405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7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68936B-F508-8507-7F51-CBF147D7A519}"/>
              </a:ext>
            </a:extLst>
          </p:cNvPr>
          <p:cNvSpPr txBox="1"/>
          <p:nvPr/>
        </p:nvSpPr>
        <p:spPr>
          <a:xfrm>
            <a:off x="206571" y="915652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シリコン原子の物理モデル</a:t>
            </a:r>
            <a:endParaRPr kumimoji="1" lang="ja-JP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07DF6188-BA1D-FC36-051A-387DFEF6F2CA}"/>
              </a:ext>
            </a:extLst>
          </p:cNvPr>
          <p:cNvSpPr/>
          <p:nvPr/>
        </p:nvSpPr>
        <p:spPr>
          <a:xfrm>
            <a:off x="3377519" y="4217980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82CFB16-0446-FF57-4ED0-3D8B06A3743B}"/>
              </a:ext>
            </a:extLst>
          </p:cNvPr>
          <p:cNvSpPr/>
          <p:nvPr/>
        </p:nvSpPr>
        <p:spPr>
          <a:xfrm>
            <a:off x="1444335" y="494240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50D2D3-F76A-5046-787B-B0D4511EA52F}"/>
              </a:ext>
            </a:extLst>
          </p:cNvPr>
          <p:cNvSpPr txBox="1"/>
          <p:nvPr/>
        </p:nvSpPr>
        <p:spPr>
          <a:xfrm>
            <a:off x="1444335" y="503330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BB563B8-114F-033F-00C7-A0AA17DB13D5}"/>
              </a:ext>
            </a:extLst>
          </p:cNvPr>
          <p:cNvSpPr/>
          <p:nvPr/>
        </p:nvSpPr>
        <p:spPr>
          <a:xfrm>
            <a:off x="2103514" y="3772905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C371F06-3820-6907-16CA-21962E64A103}"/>
              </a:ext>
            </a:extLst>
          </p:cNvPr>
          <p:cNvSpPr/>
          <p:nvPr/>
        </p:nvSpPr>
        <p:spPr>
          <a:xfrm>
            <a:off x="607179" y="4217982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15AB311-128A-7F1F-21AA-8F164ED952BD}"/>
              </a:ext>
            </a:extLst>
          </p:cNvPr>
          <p:cNvSpPr/>
          <p:nvPr/>
        </p:nvSpPr>
        <p:spPr>
          <a:xfrm>
            <a:off x="1596735" y="509480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E87562-9277-2C18-B2B8-EF43E62F8927}"/>
              </a:ext>
            </a:extLst>
          </p:cNvPr>
          <p:cNvSpPr txBox="1"/>
          <p:nvPr/>
        </p:nvSpPr>
        <p:spPr>
          <a:xfrm>
            <a:off x="1596735" y="518570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45A5CED-9500-EA87-608D-EE4A149F3E72}"/>
              </a:ext>
            </a:extLst>
          </p:cNvPr>
          <p:cNvSpPr/>
          <p:nvPr/>
        </p:nvSpPr>
        <p:spPr>
          <a:xfrm>
            <a:off x="2235562" y="4029369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FB00D3-D8C2-432B-A351-787DEA0BB654}"/>
              </a:ext>
            </a:extLst>
          </p:cNvPr>
          <p:cNvSpPr txBox="1"/>
          <p:nvPr/>
        </p:nvSpPr>
        <p:spPr>
          <a:xfrm>
            <a:off x="2235562" y="4099708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4A883A0-8ED7-533C-2690-08763F47868D}"/>
              </a:ext>
            </a:extLst>
          </p:cNvPr>
          <p:cNvSpPr/>
          <p:nvPr/>
        </p:nvSpPr>
        <p:spPr>
          <a:xfrm>
            <a:off x="3481901" y="5829164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1502E9-60BC-6276-D2B0-B4780410E13D}"/>
              </a:ext>
            </a:extLst>
          </p:cNvPr>
          <p:cNvSpPr txBox="1"/>
          <p:nvPr/>
        </p:nvSpPr>
        <p:spPr>
          <a:xfrm>
            <a:off x="3473256" y="597026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29FBCAE-3FA1-820E-2A92-801FFC22DBEB}"/>
              </a:ext>
            </a:extLst>
          </p:cNvPr>
          <p:cNvSpPr/>
          <p:nvPr/>
        </p:nvSpPr>
        <p:spPr>
          <a:xfrm>
            <a:off x="4475338" y="509176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73672B-50B0-49C3-775E-B5ECF8D76EC8}"/>
              </a:ext>
            </a:extLst>
          </p:cNvPr>
          <p:cNvSpPr txBox="1"/>
          <p:nvPr/>
        </p:nvSpPr>
        <p:spPr>
          <a:xfrm>
            <a:off x="4475338" y="518267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6DDC42C-1995-9830-E554-F55D647FFCEB}"/>
              </a:ext>
            </a:extLst>
          </p:cNvPr>
          <p:cNvSpPr/>
          <p:nvPr/>
        </p:nvSpPr>
        <p:spPr>
          <a:xfrm>
            <a:off x="9145163" y="4202320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7BE95A4-08B5-A5C1-8129-D84C961DA735}"/>
              </a:ext>
            </a:extLst>
          </p:cNvPr>
          <p:cNvSpPr/>
          <p:nvPr/>
        </p:nvSpPr>
        <p:spPr>
          <a:xfrm>
            <a:off x="7211979" y="492674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3C4B85-27CF-DD46-5C4D-214C75230819}"/>
              </a:ext>
            </a:extLst>
          </p:cNvPr>
          <p:cNvSpPr txBox="1"/>
          <p:nvPr/>
        </p:nvSpPr>
        <p:spPr>
          <a:xfrm>
            <a:off x="7211979" y="501764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AL+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F93F656-3F21-2BEB-73FF-D5C21D39E6F1}"/>
              </a:ext>
            </a:extLst>
          </p:cNvPr>
          <p:cNvSpPr/>
          <p:nvPr/>
        </p:nvSpPr>
        <p:spPr>
          <a:xfrm>
            <a:off x="7134131" y="3170118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E96984C-A7A1-66A2-5D89-9B1C8868BFFD}"/>
              </a:ext>
            </a:extLst>
          </p:cNvPr>
          <p:cNvSpPr/>
          <p:nvPr/>
        </p:nvSpPr>
        <p:spPr>
          <a:xfrm>
            <a:off x="6374823" y="4202322"/>
            <a:ext cx="2617940" cy="2304789"/>
          </a:xfrm>
          <a:prstGeom prst="ellipse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B6B103E9-41BF-89D0-F691-9C7E80CC9E3F}"/>
              </a:ext>
            </a:extLst>
          </p:cNvPr>
          <p:cNvSpPr/>
          <p:nvPr/>
        </p:nvSpPr>
        <p:spPr>
          <a:xfrm>
            <a:off x="7364379" y="507914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331333-EDE4-FB4A-0D58-347E3316B50C}"/>
              </a:ext>
            </a:extLst>
          </p:cNvPr>
          <p:cNvSpPr txBox="1"/>
          <p:nvPr/>
        </p:nvSpPr>
        <p:spPr>
          <a:xfrm>
            <a:off x="7364379" y="517004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5347C2E-822D-521B-C8A1-74BCB40BBB73}"/>
              </a:ext>
            </a:extLst>
          </p:cNvPr>
          <p:cNvSpPr/>
          <p:nvPr/>
        </p:nvSpPr>
        <p:spPr>
          <a:xfrm>
            <a:off x="6772524" y="4127981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D76F0EB-2910-FC85-54A0-074B4F3DFF53}"/>
              </a:ext>
            </a:extLst>
          </p:cNvPr>
          <p:cNvSpPr txBox="1"/>
          <p:nvPr/>
        </p:nvSpPr>
        <p:spPr>
          <a:xfrm>
            <a:off x="6760745" y="4188793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49B21C1-6A5F-06F7-6253-AA745FE94438}"/>
              </a:ext>
            </a:extLst>
          </p:cNvPr>
          <p:cNvSpPr/>
          <p:nvPr/>
        </p:nvSpPr>
        <p:spPr>
          <a:xfrm>
            <a:off x="11291289" y="5642909"/>
            <a:ext cx="463168" cy="551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E9BA06-40E4-E697-7C43-22F23754B53E}"/>
              </a:ext>
            </a:extLst>
          </p:cNvPr>
          <p:cNvSpPr txBox="1"/>
          <p:nvPr/>
        </p:nvSpPr>
        <p:spPr>
          <a:xfrm>
            <a:off x="11333042" y="573942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AD13DA7E-E8E9-0A98-275E-A7BCCAAB34E2}"/>
              </a:ext>
            </a:extLst>
          </p:cNvPr>
          <p:cNvSpPr/>
          <p:nvPr/>
        </p:nvSpPr>
        <p:spPr>
          <a:xfrm>
            <a:off x="10242982" y="507610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A0EC5FE-2DB8-17B8-4BFF-FE974E92F933}"/>
              </a:ext>
            </a:extLst>
          </p:cNvPr>
          <p:cNvSpPr txBox="1"/>
          <p:nvPr/>
        </p:nvSpPr>
        <p:spPr>
          <a:xfrm>
            <a:off x="10242982" y="516701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C4620226-1A5B-E560-FB54-BFB7AE6F6ACF}"/>
              </a:ext>
            </a:extLst>
          </p:cNvPr>
          <p:cNvCxnSpPr>
            <a:cxnSpLocks/>
          </p:cNvCxnSpPr>
          <p:nvPr/>
        </p:nvCxnSpPr>
        <p:spPr>
          <a:xfrm flipH="1">
            <a:off x="4098513" y="1140007"/>
            <a:ext cx="12075" cy="2045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8F685A4-3FBA-2B85-686A-9788166C5792}"/>
              </a:ext>
            </a:extLst>
          </p:cNvPr>
          <p:cNvCxnSpPr>
            <a:cxnSpLocks/>
          </p:cNvCxnSpPr>
          <p:nvPr/>
        </p:nvCxnSpPr>
        <p:spPr>
          <a:xfrm flipH="1">
            <a:off x="4098513" y="3171497"/>
            <a:ext cx="3592882" cy="142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A5DF0B7E-55E1-05DF-EB9D-BCE050151BC7}"/>
              </a:ext>
            </a:extLst>
          </p:cNvPr>
          <p:cNvCxnSpPr>
            <a:cxnSpLocks/>
          </p:cNvCxnSpPr>
          <p:nvPr/>
        </p:nvCxnSpPr>
        <p:spPr>
          <a:xfrm flipH="1">
            <a:off x="7684237" y="1100458"/>
            <a:ext cx="6410" cy="20511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303F8986-28A4-25EC-3466-779AAF98A1B2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3469003" y="1115707"/>
            <a:ext cx="641585" cy="103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206B15B-22B5-FEFA-48AB-86C9183F4868}"/>
              </a:ext>
            </a:extLst>
          </p:cNvPr>
          <p:cNvCxnSpPr>
            <a:cxnSpLocks/>
          </p:cNvCxnSpPr>
          <p:nvPr/>
        </p:nvCxnSpPr>
        <p:spPr>
          <a:xfrm flipH="1">
            <a:off x="7684237" y="1118948"/>
            <a:ext cx="885469" cy="71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799EEBE8-CA3E-1FDF-21F9-5BAF126AE069}"/>
              </a:ext>
            </a:extLst>
          </p:cNvPr>
          <p:cNvCxnSpPr>
            <a:cxnSpLocks/>
          </p:cNvCxnSpPr>
          <p:nvPr/>
        </p:nvCxnSpPr>
        <p:spPr>
          <a:xfrm flipH="1">
            <a:off x="4123412" y="2056266"/>
            <a:ext cx="3592882" cy="142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楕円 42">
            <a:extLst>
              <a:ext uri="{FF2B5EF4-FFF2-40B4-BE49-F238E27FC236}">
                <a16:creationId xmlns:a16="http://schemas.microsoft.com/office/drawing/2014/main" id="{BE41B05E-30DE-9EFF-368E-F9D3D22D2BE1}"/>
              </a:ext>
            </a:extLst>
          </p:cNvPr>
          <p:cNvSpPr/>
          <p:nvPr/>
        </p:nvSpPr>
        <p:spPr>
          <a:xfrm>
            <a:off x="4224215" y="2100254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C417993-3737-59F7-7063-AFFBBAB69C59}"/>
              </a:ext>
            </a:extLst>
          </p:cNvPr>
          <p:cNvSpPr txBox="1"/>
          <p:nvPr/>
        </p:nvSpPr>
        <p:spPr>
          <a:xfrm>
            <a:off x="4224215" y="2191160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8A7D1CC1-8706-6C5E-AE5C-5170F884C636}"/>
              </a:ext>
            </a:extLst>
          </p:cNvPr>
          <p:cNvSpPr/>
          <p:nvPr/>
        </p:nvSpPr>
        <p:spPr>
          <a:xfrm>
            <a:off x="4894061" y="2093268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698DA9F-D0A2-2EB7-8B44-FA6D94DEB1CC}"/>
              </a:ext>
            </a:extLst>
          </p:cNvPr>
          <p:cNvSpPr txBox="1"/>
          <p:nvPr/>
        </p:nvSpPr>
        <p:spPr>
          <a:xfrm>
            <a:off x="4894061" y="2184174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9149A5A3-646E-9399-4E88-DDE0FCB949BD}"/>
              </a:ext>
            </a:extLst>
          </p:cNvPr>
          <p:cNvSpPr/>
          <p:nvPr/>
        </p:nvSpPr>
        <p:spPr>
          <a:xfrm>
            <a:off x="5563907" y="2104515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471B0EB-43EE-ED95-18D2-5A11FE58B452}"/>
              </a:ext>
            </a:extLst>
          </p:cNvPr>
          <p:cNvSpPr txBox="1"/>
          <p:nvPr/>
        </p:nvSpPr>
        <p:spPr>
          <a:xfrm>
            <a:off x="5563907" y="2195421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D167CE91-7F11-7CE5-80D5-FAE69C393692}"/>
              </a:ext>
            </a:extLst>
          </p:cNvPr>
          <p:cNvSpPr/>
          <p:nvPr/>
        </p:nvSpPr>
        <p:spPr>
          <a:xfrm>
            <a:off x="6203034" y="2106689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0455FCC-04E6-5018-07FC-916A3244665D}"/>
              </a:ext>
            </a:extLst>
          </p:cNvPr>
          <p:cNvSpPr txBox="1"/>
          <p:nvPr/>
        </p:nvSpPr>
        <p:spPr>
          <a:xfrm>
            <a:off x="6203034" y="2197595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41594BA8-A746-41F4-7825-54BB4AF6FEC3}"/>
              </a:ext>
            </a:extLst>
          </p:cNvPr>
          <p:cNvSpPr/>
          <p:nvPr/>
        </p:nvSpPr>
        <p:spPr>
          <a:xfrm>
            <a:off x="6861843" y="2108833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5022FF0-CBFA-76B0-7D26-7667997B1853}"/>
              </a:ext>
            </a:extLst>
          </p:cNvPr>
          <p:cNvSpPr txBox="1"/>
          <p:nvPr/>
        </p:nvSpPr>
        <p:spPr>
          <a:xfrm>
            <a:off x="6861843" y="2199739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Si+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26C4CE9F-18DB-A88F-731E-22C9B3E17AEE}"/>
              </a:ext>
            </a:extLst>
          </p:cNvPr>
          <p:cNvSpPr/>
          <p:nvPr/>
        </p:nvSpPr>
        <p:spPr>
          <a:xfrm>
            <a:off x="4546701" y="2600427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6E25D8C-EFF3-62FD-37F3-840DB6890AB2}"/>
              </a:ext>
            </a:extLst>
          </p:cNvPr>
          <p:cNvSpPr txBox="1"/>
          <p:nvPr/>
        </p:nvSpPr>
        <p:spPr>
          <a:xfrm>
            <a:off x="4616339" y="2726404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38199292-9645-40E4-7699-F1DBD62A31AA}"/>
              </a:ext>
            </a:extLst>
          </p:cNvPr>
          <p:cNvSpPr/>
          <p:nvPr/>
        </p:nvSpPr>
        <p:spPr>
          <a:xfrm>
            <a:off x="5213474" y="2614318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08B5CB0-9383-C4CD-EF0F-7029715240CD}"/>
              </a:ext>
            </a:extLst>
          </p:cNvPr>
          <p:cNvSpPr txBox="1"/>
          <p:nvPr/>
        </p:nvSpPr>
        <p:spPr>
          <a:xfrm>
            <a:off x="5283112" y="2740295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AA67C102-3844-52B9-2D1C-D3DA9F981A82}"/>
              </a:ext>
            </a:extLst>
          </p:cNvPr>
          <p:cNvSpPr/>
          <p:nvPr/>
        </p:nvSpPr>
        <p:spPr>
          <a:xfrm>
            <a:off x="5893627" y="2591226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F9AB609-15DE-283B-B8C9-86E4FC0A25CF}"/>
              </a:ext>
            </a:extLst>
          </p:cNvPr>
          <p:cNvSpPr txBox="1"/>
          <p:nvPr/>
        </p:nvSpPr>
        <p:spPr>
          <a:xfrm>
            <a:off x="5963265" y="2717203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1EABB7F8-2D9D-9FF9-0707-60E24DD66824}"/>
              </a:ext>
            </a:extLst>
          </p:cNvPr>
          <p:cNvSpPr/>
          <p:nvPr/>
        </p:nvSpPr>
        <p:spPr>
          <a:xfrm>
            <a:off x="6522447" y="2567639"/>
            <a:ext cx="638827" cy="551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136C584-AEA7-2B1F-2AE3-39C6C03DAA90}"/>
              </a:ext>
            </a:extLst>
          </p:cNvPr>
          <p:cNvSpPr txBox="1"/>
          <p:nvPr/>
        </p:nvSpPr>
        <p:spPr>
          <a:xfrm>
            <a:off x="6592085" y="2693616"/>
            <a:ext cx="100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</a:rPr>
              <a:t>Si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DD7CDD3-B2FB-B8EB-AB53-23CBA1E13C03}"/>
              </a:ext>
            </a:extLst>
          </p:cNvPr>
          <p:cNvSpPr txBox="1"/>
          <p:nvPr/>
        </p:nvSpPr>
        <p:spPr>
          <a:xfrm>
            <a:off x="4267983" y="16355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424834B-6EF2-27DD-2378-B3E864AA947C}"/>
              </a:ext>
            </a:extLst>
          </p:cNvPr>
          <p:cNvSpPr txBox="1"/>
          <p:nvPr/>
        </p:nvSpPr>
        <p:spPr>
          <a:xfrm>
            <a:off x="4956917" y="16355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98BFA4B5-31B9-4183-9998-C283B6FDBD04}"/>
              </a:ext>
            </a:extLst>
          </p:cNvPr>
          <p:cNvSpPr txBox="1"/>
          <p:nvPr/>
        </p:nvSpPr>
        <p:spPr>
          <a:xfrm>
            <a:off x="5634519" y="1663203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3CE5ED4-297B-FEB0-088D-E397DDF15069}"/>
              </a:ext>
            </a:extLst>
          </p:cNvPr>
          <p:cNvSpPr txBox="1"/>
          <p:nvPr/>
        </p:nvSpPr>
        <p:spPr>
          <a:xfrm>
            <a:off x="6225834" y="1627421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23316DF-67B2-5473-E58C-3FDD261F8E5C}"/>
              </a:ext>
            </a:extLst>
          </p:cNvPr>
          <p:cNvSpPr txBox="1"/>
          <p:nvPr/>
        </p:nvSpPr>
        <p:spPr>
          <a:xfrm>
            <a:off x="7009870" y="1617238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6DE2E479-AF14-F74A-E2D6-84D0847B8C49}"/>
              </a:ext>
            </a:extLst>
          </p:cNvPr>
          <p:cNvCxnSpPr>
            <a:cxnSpLocks/>
          </p:cNvCxnSpPr>
          <p:nvPr/>
        </p:nvCxnSpPr>
        <p:spPr>
          <a:xfrm flipH="1">
            <a:off x="7592370" y="2049226"/>
            <a:ext cx="1079693" cy="1283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FDDEB005-D12E-1C39-CDD6-4A060F20F6A3}"/>
              </a:ext>
            </a:extLst>
          </p:cNvPr>
          <p:cNvCxnSpPr/>
          <p:nvPr/>
        </p:nvCxnSpPr>
        <p:spPr>
          <a:xfrm>
            <a:off x="8126971" y="1140007"/>
            <a:ext cx="0" cy="93055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5CA28AD6-C184-6E0D-75F6-D5A69C040F14}"/>
              </a:ext>
            </a:extLst>
          </p:cNvPr>
          <p:cNvSpPr txBox="1"/>
          <p:nvPr/>
        </p:nvSpPr>
        <p:spPr>
          <a:xfrm>
            <a:off x="8275552" y="1373815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DFBC0D4-89E6-E3E3-C4DE-0981DCC34444}"/>
              </a:ext>
            </a:extLst>
          </p:cNvPr>
          <p:cNvSpPr txBox="1"/>
          <p:nvPr/>
        </p:nvSpPr>
        <p:spPr>
          <a:xfrm>
            <a:off x="6360802" y="592972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C4410EC0-7241-EB34-1071-4CCD1B3B15EB}"/>
              </a:ext>
            </a:extLst>
          </p:cNvPr>
          <p:cNvSpPr txBox="1"/>
          <p:nvPr/>
        </p:nvSpPr>
        <p:spPr>
          <a:xfrm>
            <a:off x="4393020" y="453987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hf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893C0D7E-AF2A-3C86-2285-0D0C51C3D8C9}"/>
              </a:ext>
            </a:extLst>
          </p:cNvPr>
          <p:cNvCxnSpPr>
            <a:cxnSpLocks/>
          </p:cNvCxnSpPr>
          <p:nvPr/>
        </p:nvCxnSpPr>
        <p:spPr>
          <a:xfrm>
            <a:off x="4769024" y="885209"/>
            <a:ext cx="794883" cy="1101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EE62AB63-078F-5495-B939-0C885F5262F1}"/>
              </a:ext>
            </a:extLst>
          </p:cNvPr>
          <p:cNvCxnSpPr>
            <a:cxnSpLocks/>
          </p:cNvCxnSpPr>
          <p:nvPr/>
        </p:nvCxnSpPr>
        <p:spPr>
          <a:xfrm flipV="1">
            <a:off x="5626541" y="1021008"/>
            <a:ext cx="762433" cy="794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CA853DB9-031D-473B-1E0E-59CF5F60B290}"/>
              </a:ext>
            </a:extLst>
          </p:cNvPr>
          <p:cNvCxnSpPr>
            <a:cxnSpLocks/>
          </p:cNvCxnSpPr>
          <p:nvPr/>
        </p:nvCxnSpPr>
        <p:spPr>
          <a:xfrm>
            <a:off x="1527355" y="3048977"/>
            <a:ext cx="794883" cy="1101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4F63D198-13B5-39E5-8CBD-BA97410379A1}"/>
              </a:ext>
            </a:extLst>
          </p:cNvPr>
          <p:cNvSpPr txBox="1"/>
          <p:nvPr/>
        </p:nvSpPr>
        <p:spPr>
          <a:xfrm>
            <a:off x="1028783" y="271697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hf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27BE9D95-E07D-4741-61D8-D50E1C89A7F2}"/>
              </a:ext>
            </a:extLst>
          </p:cNvPr>
          <p:cNvCxnSpPr>
            <a:cxnSpLocks/>
          </p:cNvCxnSpPr>
          <p:nvPr/>
        </p:nvCxnSpPr>
        <p:spPr>
          <a:xfrm flipV="1">
            <a:off x="2606087" y="3260699"/>
            <a:ext cx="762433" cy="794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BAA9621-2E03-C8B6-1089-0A0C367F3A94}"/>
              </a:ext>
            </a:extLst>
          </p:cNvPr>
          <p:cNvSpPr txBox="1"/>
          <p:nvPr/>
        </p:nvSpPr>
        <p:spPr>
          <a:xfrm>
            <a:off x="3130541" y="288945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e-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71641FC-325A-574D-C594-BA95A55A83DF}"/>
              </a:ext>
            </a:extLst>
          </p:cNvPr>
          <p:cNvSpPr txBox="1"/>
          <p:nvPr/>
        </p:nvSpPr>
        <p:spPr>
          <a:xfrm>
            <a:off x="161899" y="1482557"/>
            <a:ext cx="3828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</a:rPr>
              <a:t>シリコン原子の一番外側にある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軌道電子は、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原子核による引力からの脱出エネルギー</a:t>
            </a:r>
            <a:r>
              <a:rPr lang="ja-JP" altLang="en-US" sz="1400" b="1" dirty="0">
                <a:solidFill>
                  <a:srgbClr val="FF0000"/>
                </a:solidFill>
              </a:rPr>
              <a:t>が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ja-JP" altLang="en-US" sz="1400" b="1" dirty="0">
                <a:solidFill>
                  <a:srgbClr val="FF0000"/>
                </a:solidFill>
              </a:rPr>
              <a:t>一番小さいので光エネルギーにより簡単に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kumimoji="1" lang="ja-JP" altLang="en-US" sz="1400" b="1" dirty="0">
                <a:solidFill>
                  <a:srgbClr val="FF0000"/>
                </a:solidFill>
              </a:rPr>
              <a:t>無重力自由空間に脱出が容易である。</a:t>
            </a:r>
          </a:p>
        </p:txBody>
      </p: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6508EB11-FAE5-CED6-7933-CB6AD5499140}"/>
              </a:ext>
            </a:extLst>
          </p:cNvPr>
          <p:cNvCxnSpPr>
            <a:cxnSpLocks/>
          </p:cNvCxnSpPr>
          <p:nvPr/>
        </p:nvCxnSpPr>
        <p:spPr>
          <a:xfrm>
            <a:off x="8989934" y="2920739"/>
            <a:ext cx="26564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9B7D2E42-37B8-0DCF-6F79-971028501E35}"/>
              </a:ext>
            </a:extLst>
          </p:cNvPr>
          <p:cNvCxnSpPr>
            <a:cxnSpLocks/>
          </p:cNvCxnSpPr>
          <p:nvPr/>
        </p:nvCxnSpPr>
        <p:spPr>
          <a:xfrm flipH="1" flipV="1">
            <a:off x="9293782" y="967007"/>
            <a:ext cx="13433" cy="2198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CDFE445A-AD19-C929-1380-29D6CE545CC7}"/>
              </a:ext>
            </a:extLst>
          </p:cNvPr>
          <p:cNvCxnSpPr>
            <a:cxnSpLocks/>
          </p:cNvCxnSpPr>
          <p:nvPr/>
        </p:nvCxnSpPr>
        <p:spPr>
          <a:xfrm flipV="1">
            <a:off x="9898668" y="1299367"/>
            <a:ext cx="1491712" cy="15900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1659547F-2232-534E-5101-A22154188E58}"/>
              </a:ext>
            </a:extLst>
          </p:cNvPr>
          <p:cNvSpPr txBox="1"/>
          <p:nvPr/>
        </p:nvSpPr>
        <p:spPr>
          <a:xfrm>
            <a:off x="9727791" y="2924289"/>
            <a:ext cx="100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C4A6FE3D-79CF-F292-FEEB-6D7014AE5A73}"/>
              </a:ext>
            </a:extLst>
          </p:cNvPr>
          <p:cNvSpPr txBox="1"/>
          <p:nvPr/>
        </p:nvSpPr>
        <p:spPr>
          <a:xfrm>
            <a:off x="11665995" y="2689907"/>
            <a:ext cx="521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hf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887B02AD-F27F-5B03-0C2A-D43A91E71779}"/>
              </a:ext>
            </a:extLst>
          </p:cNvPr>
          <p:cNvSpPr txBox="1"/>
          <p:nvPr/>
        </p:nvSpPr>
        <p:spPr>
          <a:xfrm>
            <a:off x="9420548" y="481716"/>
            <a:ext cx="1616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mV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5EB33E7-8BF0-3A42-1E5F-F568C33A8BCD}"/>
              </a:ext>
            </a:extLst>
          </p:cNvPr>
          <p:cNvSpPr txBox="1"/>
          <p:nvPr/>
        </p:nvSpPr>
        <p:spPr>
          <a:xfrm>
            <a:off x="9947221" y="350891"/>
            <a:ext cx="37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dirty="0"/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CDC29EF6-F5B3-658F-0E99-8444E3964DBF}"/>
              </a:ext>
            </a:extLst>
          </p:cNvPr>
          <p:cNvCxnSpPr>
            <a:cxnSpLocks/>
          </p:cNvCxnSpPr>
          <p:nvPr/>
        </p:nvCxnSpPr>
        <p:spPr>
          <a:xfrm>
            <a:off x="9454148" y="890541"/>
            <a:ext cx="678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9FEC3A1D-B836-400A-B436-8FE8B22F67C0}"/>
              </a:ext>
            </a:extLst>
          </p:cNvPr>
          <p:cNvSpPr txBox="1"/>
          <p:nvPr/>
        </p:nvSpPr>
        <p:spPr>
          <a:xfrm>
            <a:off x="9576287" y="898835"/>
            <a:ext cx="370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sz="2400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FBB461C-F7EA-461C-90C3-88AEFE218D0B}"/>
              </a:ext>
            </a:extLst>
          </p:cNvPr>
          <p:cNvSpPr txBox="1"/>
          <p:nvPr/>
        </p:nvSpPr>
        <p:spPr>
          <a:xfrm>
            <a:off x="11234641" y="1848070"/>
            <a:ext cx="957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mV</a:t>
            </a:r>
            <a:endParaRPr lang="ja-JP" alt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385EE1D3-6489-550D-E5C2-F21A21AE1DCC}"/>
              </a:ext>
            </a:extLst>
          </p:cNvPr>
          <p:cNvSpPr txBox="1"/>
          <p:nvPr/>
        </p:nvSpPr>
        <p:spPr>
          <a:xfrm>
            <a:off x="11761314" y="1717245"/>
            <a:ext cx="37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dirty="0"/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2324EA73-65D1-CF04-A78B-C433AB919080}"/>
              </a:ext>
            </a:extLst>
          </p:cNvPr>
          <p:cNvCxnSpPr>
            <a:cxnSpLocks/>
          </p:cNvCxnSpPr>
          <p:nvPr/>
        </p:nvCxnSpPr>
        <p:spPr>
          <a:xfrm>
            <a:off x="11268241" y="2256895"/>
            <a:ext cx="678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296F1FF9-E0BF-9EE7-3241-F9423BB02831}"/>
              </a:ext>
            </a:extLst>
          </p:cNvPr>
          <p:cNvSpPr txBox="1"/>
          <p:nvPr/>
        </p:nvSpPr>
        <p:spPr>
          <a:xfrm>
            <a:off x="11390380" y="2265189"/>
            <a:ext cx="370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n>
                  <a:solidFill>
                    <a:schemeClr val="tx1"/>
                  </a:solidFill>
                </a:ln>
              </a:rPr>
              <a:t>2</a:t>
            </a:r>
            <a:endParaRPr lang="ja-JP" altLang="en-US" sz="2400" dirty="0"/>
          </a:p>
        </p:txBody>
      </p: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64A2B190-FE0B-1E34-79F3-3246A4C4F9F3}"/>
              </a:ext>
            </a:extLst>
          </p:cNvPr>
          <p:cNvCxnSpPr>
            <a:cxnSpLocks/>
          </p:cNvCxnSpPr>
          <p:nvPr/>
        </p:nvCxnSpPr>
        <p:spPr>
          <a:xfrm flipH="1" flipV="1">
            <a:off x="10763713" y="1839554"/>
            <a:ext cx="468496" cy="3091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08ACC5E9-1275-1117-4415-FF2E4194EF42}"/>
              </a:ext>
            </a:extLst>
          </p:cNvPr>
          <p:cNvSpPr txBox="1"/>
          <p:nvPr/>
        </p:nvSpPr>
        <p:spPr>
          <a:xfrm>
            <a:off x="8907141" y="2924289"/>
            <a:ext cx="377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AA81F7E-B15C-8C75-3671-128423C34129}"/>
              </a:ext>
            </a:extLst>
          </p:cNvPr>
          <p:cNvSpPr txBox="1"/>
          <p:nvPr/>
        </p:nvSpPr>
        <p:spPr>
          <a:xfrm>
            <a:off x="3701524" y="3315688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アルミ金属の中の電子の物理モデルは</a:t>
            </a:r>
            <a:endParaRPr lang="en-US" altLang="ja-JP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器に入った水の粒子の動きに似ている。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86F9EB2-1D61-9A7E-B661-759D5F8F5009}"/>
              </a:ext>
            </a:extLst>
          </p:cNvPr>
          <p:cNvSpPr/>
          <p:nvPr/>
        </p:nvSpPr>
        <p:spPr>
          <a:xfrm>
            <a:off x="9150564" y="3467302"/>
            <a:ext cx="2054201" cy="5386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8EF71F9-1684-7E31-17FB-2F382E4C4830}"/>
              </a:ext>
            </a:extLst>
          </p:cNvPr>
          <p:cNvSpPr txBox="1"/>
          <p:nvPr/>
        </p:nvSpPr>
        <p:spPr>
          <a:xfrm>
            <a:off x="9316072" y="3563691"/>
            <a:ext cx="1916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W = 1.1 eV</a:t>
            </a:r>
            <a:endParaRPr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0FCDB9C-FA39-9D11-9144-F18FC1F509FD}"/>
              </a:ext>
            </a:extLst>
          </p:cNvPr>
          <p:cNvSpPr txBox="1"/>
          <p:nvPr/>
        </p:nvSpPr>
        <p:spPr>
          <a:xfrm>
            <a:off x="210970" y="-108573"/>
            <a:ext cx="3068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(2)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</a:rPr>
              <a:t>半導体の基本特性</a:t>
            </a:r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41EAD00B-E6C1-CDE7-293D-A0D82D5D3326}"/>
              </a:ext>
            </a:extLst>
          </p:cNvPr>
          <p:cNvCxnSpPr/>
          <p:nvPr/>
        </p:nvCxnSpPr>
        <p:spPr>
          <a:xfrm>
            <a:off x="360754" y="535405"/>
            <a:ext cx="2292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57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2083</Words>
  <Application>Microsoft Office PowerPoint</Application>
  <PresentationFormat>ワイド画面</PresentationFormat>
  <Paragraphs>582</Paragraphs>
  <Slides>25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萩原 良昭</dc:creator>
  <cp:lastModifiedBy>萩原 良昭</cp:lastModifiedBy>
  <cp:revision>45</cp:revision>
  <dcterms:created xsi:type="dcterms:W3CDTF">2022-06-30T09:23:02Z</dcterms:created>
  <dcterms:modified xsi:type="dcterms:W3CDTF">2022-07-15T12:41:26Z</dcterms:modified>
</cp:coreProperties>
</file>