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285" r:id="rId2"/>
    <p:sldId id="1289" r:id="rId3"/>
    <p:sldId id="1142" r:id="rId4"/>
    <p:sldId id="1107" r:id="rId5"/>
    <p:sldId id="1143" r:id="rId6"/>
    <p:sldId id="260" r:id="rId7"/>
    <p:sldId id="1140" r:id="rId8"/>
    <p:sldId id="281" r:id="rId9"/>
    <p:sldId id="278" r:id="rId10"/>
    <p:sldId id="282" r:id="rId11"/>
    <p:sldId id="1167" r:id="rId12"/>
    <p:sldId id="294" r:id="rId13"/>
    <p:sldId id="262" r:id="rId14"/>
    <p:sldId id="1109" r:id="rId15"/>
    <p:sldId id="1144" r:id="rId16"/>
    <p:sldId id="1168" r:id="rId17"/>
    <p:sldId id="1290"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7" d="100"/>
          <a:sy n="57" d="100"/>
        </p:scale>
        <p:origin x="1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14FCA-A990-42C6-A40F-CA4F938B8318}" type="datetimeFigureOut">
              <a:rPr kumimoji="1" lang="ja-JP" altLang="en-US" smtClean="0"/>
              <a:t>2022/7/15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3DB8F-040B-4F01-B09D-8D7CAA006141}" type="slidenum">
              <a:rPr kumimoji="1" lang="ja-JP" altLang="en-US" smtClean="0"/>
              <a:t>‹#›</a:t>
            </a:fld>
            <a:endParaRPr kumimoji="1" lang="ja-JP" altLang="en-US"/>
          </a:p>
        </p:txBody>
      </p:sp>
    </p:spTree>
    <p:extLst>
      <p:ext uri="{BB962C8B-B14F-4D97-AF65-F5344CB8AC3E}">
        <p14:creationId xmlns:p14="http://schemas.microsoft.com/office/powerpoint/2010/main" val="1077739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4AC6D-6E30-BAD1-50F1-18CCB67A7FE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657A5DC-6314-E76D-D46C-9C4CEAA1D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2351B3F-7573-9C5B-A45E-AB40942E47E4}"/>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5" name="フッター プレースホルダー 4">
            <a:extLst>
              <a:ext uri="{FF2B5EF4-FFF2-40B4-BE49-F238E27FC236}">
                <a16:creationId xmlns:a16="http://schemas.microsoft.com/office/drawing/2014/main" id="{E8DF2706-453F-76C5-D2BF-989DFDDC31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BCCE3C-CC12-7F23-AA18-6119C75218D7}"/>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18629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72745C-4AFB-1420-3E5D-04F057E8578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7EA3E2-047E-0FBC-7E39-CBB667407F1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71EFAC-A92A-B1B7-491A-E70EDB9D5B7A}"/>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5" name="フッター プレースホルダー 4">
            <a:extLst>
              <a:ext uri="{FF2B5EF4-FFF2-40B4-BE49-F238E27FC236}">
                <a16:creationId xmlns:a16="http://schemas.microsoft.com/office/drawing/2014/main" id="{470F0760-5DA0-9C7D-D69B-37AC2B7DF7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9CFFF6-1A6F-B313-9DA0-76644C5F06C3}"/>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95492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73A36F3-2A79-77BE-0BEF-6BC6AA50D11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9D3E0D3-B72A-9531-BD8D-AD8E92A68E0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DF134F-DABD-BFAC-BEC4-11F92CFBC21D}"/>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5" name="フッター プレースホルダー 4">
            <a:extLst>
              <a:ext uri="{FF2B5EF4-FFF2-40B4-BE49-F238E27FC236}">
                <a16:creationId xmlns:a16="http://schemas.microsoft.com/office/drawing/2014/main" id="{6B8E8768-4860-3D5A-53B1-ACD5F352A17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13EC00-B393-08A0-69CA-33B0B0EE28BB}"/>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04595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91FCB0-655B-0AA8-703F-D072D0730C3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967BD7-29AF-03D2-1A6C-21B8ACBE9A1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E4C15D-1677-D182-F9DA-047FDC5ED9B3}"/>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5" name="フッター プレースホルダー 4">
            <a:extLst>
              <a:ext uri="{FF2B5EF4-FFF2-40B4-BE49-F238E27FC236}">
                <a16:creationId xmlns:a16="http://schemas.microsoft.com/office/drawing/2014/main" id="{2BC3A55A-F455-5C45-C422-544960B0DF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23C716-8471-9493-06E6-17F48677D986}"/>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70353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54EDB-51F6-EDAD-D941-3647271654B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69BFF25-E97E-2D4C-7550-0421908B7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FC259DB-FAE2-CEC2-2C4D-4F656B8C80F1}"/>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5" name="フッター プレースホルダー 4">
            <a:extLst>
              <a:ext uri="{FF2B5EF4-FFF2-40B4-BE49-F238E27FC236}">
                <a16:creationId xmlns:a16="http://schemas.microsoft.com/office/drawing/2014/main" id="{0E11B97A-325A-F12E-5175-3B965336FA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57811DF-D50B-4A89-21BC-6185BD42502C}"/>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16649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FB9F9B-605F-4A54-8964-CC48386F6C1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50C2F7-F57C-96D1-EBCE-CF96003F1A3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85AD3D6-C83B-5FDA-0856-9FA20299E4A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90242CD-66EB-2540-AB40-08641746E320}"/>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6" name="フッター プレースホルダー 5">
            <a:extLst>
              <a:ext uri="{FF2B5EF4-FFF2-40B4-BE49-F238E27FC236}">
                <a16:creationId xmlns:a16="http://schemas.microsoft.com/office/drawing/2014/main" id="{5BC8252C-1FBD-8F53-1818-3ED8BDFABB2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8526CD-860F-9B3B-CF3F-39A5CDF4B376}"/>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92774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107B39-3FA6-785A-1028-E8C563F9CB6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DAAFD66-FAC4-5E57-AEA7-B14FAE64C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DD4177D-31CE-58F5-2B4A-7C6BAFD93A8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233D44-3B2A-B36F-5919-B6AB23BAC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5ED971-763B-22C4-CBA5-84CAF177E45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30157C4-5207-A5E5-09F4-A71D96684E74}"/>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8" name="フッター プレースホルダー 7">
            <a:extLst>
              <a:ext uri="{FF2B5EF4-FFF2-40B4-BE49-F238E27FC236}">
                <a16:creationId xmlns:a16="http://schemas.microsoft.com/office/drawing/2014/main" id="{871994E8-15F4-1426-7F93-921247EA369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BB2579-004D-2B26-FACA-0D0449E0F6E9}"/>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43302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61BDC2-B705-FF79-416E-D736E3FAB5D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13C8C08-89FE-036C-D5AB-A09C2EF746D4}"/>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4" name="フッター プレースホルダー 3">
            <a:extLst>
              <a:ext uri="{FF2B5EF4-FFF2-40B4-BE49-F238E27FC236}">
                <a16:creationId xmlns:a16="http://schemas.microsoft.com/office/drawing/2014/main" id="{EDA2D675-BDED-96A7-1C05-E0E0016E7BC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7B72159-9312-0527-E90C-86A63AC59030}"/>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181818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77CB636-C6DE-B54C-0D7D-427790D31383}"/>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3" name="フッター プレースホルダー 2">
            <a:extLst>
              <a:ext uri="{FF2B5EF4-FFF2-40B4-BE49-F238E27FC236}">
                <a16:creationId xmlns:a16="http://schemas.microsoft.com/office/drawing/2014/main" id="{97F54F2B-AE2E-3815-8016-57B69DCC58E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F769E4-2AE4-FC90-7108-D9E1F22081E3}"/>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30934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B9AFF1-6DDF-79D5-32AF-556B99B27D2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D3EDB1-F309-AB56-828B-B68F53C7AC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2E36FE-36AB-A8E7-816E-45F3882D8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58F4C9-0CA6-382D-8971-E7527E0FB4C9}"/>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6" name="フッター プレースホルダー 5">
            <a:extLst>
              <a:ext uri="{FF2B5EF4-FFF2-40B4-BE49-F238E27FC236}">
                <a16:creationId xmlns:a16="http://schemas.microsoft.com/office/drawing/2014/main" id="{19E4809A-3314-D7F4-5796-461BE11D7A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A6FACDC-DCD0-A430-D5C7-8F6266EA2608}"/>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515267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A2070E-079C-CA14-8986-821A17A8B94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A481C72-7213-CE5F-BF5C-DE5406D2E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BD682ED-4A40-001F-E8FF-0DC8D639C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34C1916-5C28-0038-2C25-A9465EDFFD68}"/>
              </a:ext>
            </a:extLst>
          </p:cNvPr>
          <p:cNvSpPr>
            <a:spLocks noGrp="1"/>
          </p:cNvSpPr>
          <p:nvPr>
            <p:ph type="dt" sz="half" idx="10"/>
          </p:nvPr>
        </p:nvSpPr>
        <p:spPr/>
        <p:txBody>
          <a:bodyPr/>
          <a:lstStyle/>
          <a:p>
            <a:fld id="{5095AB35-F0F6-48DC-9C41-FFCB50DEAA1E}" type="datetimeFigureOut">
              <a:rPr kumimoji="1" lang="ja-JP" altLang="en-US" smtClean="0"/>
              <a:t>2022/7/15</a:t>
            </a:fld>
            <a:endParaRPr kumimoji="1" lang="ja-JP" altLang="en-US"/>
          </a:p>
        </p:txBody>
      </p:sp>
      <p:sp>
        <p:nvSpPr>
          <p:cNvPr id="6" name="フッター プレースホルダー 5">
            <a:extLst>
              <a:ext uri="{FF2B5EF4-FFF2-40B4-BE49-F238E27FC236}">
                <a16:creationId xmlns:a16="http://schemas.microsoft.com/office/drawing/2014/main" id="{75E545D7-A599-F0C6-0BC7-7D7E9429F8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B8B406-32DB-32C3-5EDF-1AC35AAAD86D}"/>
              </a:ext>
            </a:extLst>
          </p:cNvPr>
          <p:cNvSpPr>
            <a:spLocks noGrp="1"/>
          </p:cNvSpPr>
          <p:nvPr>
            <p:ph type="sldNum" sz="quarter" idx="12"/>
          </p:nvPr>
        </p:nvSpPr>
        <p:spPr/>
        <p:txBody>
          <a:body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240637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9B1F5AE-1A12-F882-043D-2CA35EAE1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476A01C-F509-2213-B872-A1C1F8350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15EA5A-B44B-2ABF-1568-F9871B95E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5AB35-F0F6-48DC-9C41-FFCB50DEAA1E}" type="datetimeFigureOut">
              <a:rPr kumimoji="1" lang="ja-JP" altLang="en-US" smtClean="0"/>
              <a:t>2022/7/15</a:t>
            </a:fld>
            <a:endParaRPr kumimoji="1" lang="ja-JP" altLang="en-US"/>
          </a:p>
        </p:txBody>
      </p:sp>
      <p:sp>
        <p:nvSpPr>
          <p:cNvPr id="5" name="フッター プレースホルダー 4">
            <a:extLst>
              <a:ext uri="{FF2B5EF4-FFF2-40B4-BE49-F238E27FC236}">
                <a16:creationId xmlns:a16="http://schemas.microsoft.com/office/drawing/2014/main" id="{4A8E4A77-FAD1-D0C1-2F7A-DD4D2E6B39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0CF5A08-F4A9-504B-A02F-419996E2B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0F419-A397-4075-BA1B-106B3FB81C14}" type="slidenum">
              <a:rPr kumimoji="1" lang="ja-JP" altLang="en-US" smtClean="0"/>
              <a:t>‹#›</a:t>
            </a:fld>
            <a:endParaRPr kumimoji="1" lang="ja-JP" altLang="en-US"/>
          </a:p>
        </p:txBody>
      </p:sp>
    </p:spTree>
    <p:extLst>
      <p:ext uri="{BB962C8B-B14F-4D97-AF65-F5344CB8AC3E}">
        <p14:creationId xmlns:p14="http://schemas.microsoft.com/office/powerpoint/2010/main" val="3192202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eizansha.co.jp/"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eizansha.co.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0490E9-402D-9D5A-2401-477656687108}"/>
              </a:ext>
            </a:extLst>
          </p:cNvPr>
          <p:cNvPicPr>
            <a:picLocks noChangeAspect="1"/>
          </p:cNvPicPr>
          <p:nvPr/>
        </p:nvPicPr>
        <p:blipFill rotWithShape="1">
          <a:blip r:embed="rId2"/>
          <a:srcRect t="60" r="822" b="1"/>
          <a:stretch/>
        </p:blipFill>
        <p:spPr>
          <a:xfrm>
            <a:off x="0" y="0"/>
            <a:ext cx="12099073" cy="6858000"/>
          </a:xfrm>
          <a:prstGeom prst="rect">
            <a:avLst/>
          </a:prstGeom>
        </p:spPr>
      </p:pic>
      <p:cxnSp>
        <p:nvCxnSpPr>
          <p:cNvPr id="4" name="直線コネクタ 3">
            <a:extLst>
              <a:ext uri="{FF2B5EF4-FFF2-40B4-BE49-F238E27FC236}">
                <a16:creationId xmlns:a16="http://schemas.microsoft.com/office/drawing/2014/main" id="{35A84D70-57A3-214A-98C9-34DF279BF402}"/>
              </a:ext>
            </a:extLst>
          </p:cNvPr>
          <p:cNvCxnSpPr>
            <a:cxnSpLocks/>
          </p:cNvCxnSpPr>
          <p:nvPr/>
        </p:nvCxnSpPr>
        <p:spPr>
          <a:xfrm>
            <a:off x="627524" y="2280348"/>
            <a:ext cx="21156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8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34DE3A3-3F4E-5C6F-EDF8-8661B4522E71}"/>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C3E1610-07E7-6C89-58A0-2ED5268231B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 name="テキスト ボックス 3">
            <a:extLst>
              <a:ext uri="{FF2B5EF4-FFF2-40B4-BE49-F238E27FC236}">
                <a16:creationId xmlns:a16="http://schemas.microsoft.com/office/drawing/2014/main" id="{995798AF-326E-8D2C-2D01-AC055FAA3A2E}"/>
              </a:ext>
            </a:extLst>
          </p:cNvPr>
          <p:cNvSpPr txBox="1"/>
          <p:nvPr/>
        </p:nvSpPr>
        <p:spPr>
          <a:xfrm>
            <a:off x="525116" y="407712"/>
            <a:ext cx="319911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7" name="直線コネクタ 6">
            <a:extLst>
              <a:ext uri="{FF2B5EF4-FFF2-40B4-BE49-F238E27FC236}">
                <a16:creationId xmlns:a16="http://schemas.microsoft.com/office/drawing/2014/main" id="{8CD0CBC7-6F6F-12DC-B108-A1FCFD4B1BF2}"/>
              </a:ext>
            </a:extLst>
          </p:cNvPr>
          <p:cNvCxnSpPr/>
          <p:nvPr/>
        </p:nvCxnSpPr>
        <p:spPr>
          <a:xfrm>
            <a:off x="626227" y="1014609"/>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直線矢印コネクタ 212">
            <a:extLst>
              <a:ext uri="{FF2B5EF4-FFF2-40B4-BE49-F238E27FC236}">
                <a16:creationId xmlns:a16="http://schemas.microsoft.com/office/drawing/2014/main" id="{A39B79A3-915E-470B-2906-94AA5AF912E3}"/>
              </a:ext>
            </a:extLst>
          </p:cNvPr>
          <p:cNvCxnSpPr>
            <a:cxnSpLocks/>
          </p:cNvCxnSpPr>
          <p:nvPr/>
        </p:nvCxnSpPr>
        <p:spPr>
          <a:xfrm flipV="1">
            <a:off x="8174435" y="2561922"/>
            <a:ext cx="3594722" cy="7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矢印コネクタ 216">
            <a:extLst>
              <a:ext uri="{FF2B5EF4-FFF2-40B4-BE49-F238E27FC236}">
                <a16:creationId xmlns:a16="http://schemas.microsoft.com/office/drawing/2014/main" id="{57488113-F893-BD23-A4B5-0ACAC9CE0CCE}"/>
              </a:ext>
            </a:extLst>
          </p:cNvPr>
          <p:cNvCxnSpPr>
            <a:cxnSpLocks/>
          </p:cNvCxnSpPr>
          <p:nvPr/>
        </p:nvCxnSpPr>
        <p:spPr>
          <a:xfrm flipH="1" flipV="1">
            <a:off x="8550065" y="728562"/>
            <a:ext cx="12390" cy="22181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C37A4DD2-02EF-8D59-1986-3B03B9AFD5D4}"/>
              </a:ext>
            </a:extLst>
          </p:cNvPr>
          <p:cNvCxnSpPr/>
          <p:nvPr/>
        </p:nvCxnSpPr>
        <p:spPr>
          <a:xfrm flipV="1">
            <a:off x="9263952" y="828710"/>
            <a:ext cx="1810884" cy="17411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1" name="テキスト ボックス 220">
            <a:extLst>
              <a:ext uri="{FF2B5EF4-FFF2-40B4-BE49-F238E27FC236}">
                <a16:creationId xmlns:a16="http://schemas.microsoft.com/office/drawing/2014/main" id="{78078351-D837-78C1-503E-C625D8370112}"/>
              </a:ext>
            </a:extLst>
          </p:cNvPr>
          <p:cNvSpPr txBox="1"/>
          <p:nvPr/>
        </p:nvSpPr>
        <p:spPr>
          <a:xfrm>
            <a:off x="11117497" y="2644827"/>
            <a:ext cx="492443" cy="461665"/>
          </a:xfrm>
          <a:prstGeom prst="rect">
            <a:avLst/>
          </a:prstGeom>
          <a:noFill/>
        </p:spPr>
        <p:txBody>
          <a:bodyPr wrap="none" rtlCol="0">
            <a:spAutoFit/>
          </a:bodyPr>
          <a:lstStyle/>
          <a:p>
            <a:r>
              <a:rPr lang="ja-JP" altLang="en-US" sz="2400" b="1" i="1" dirty="0"/>
              <a:t>ｈ</a:t>
            </a:r>
            <a:endParaRPr kumimoji="1" lang="ja-JP" altLang="en-US" sz="2400" b="1" i="1" dirty="0"/>
          </a:p>
        </p:txBody>
      </p:sp>
      <p:sp>
        <p:nvSpPr>
          <p:cNvPr id="222" name="テキスト ボックス 221">
            <a:extLst>
              <a:ext uri="{FF2B5EF4-FFF2-40B4-BE49-F238E27FC236}">
                <a16:creationId xmlns:a16="http://schemas.microsoft.com/office/drawing/2014/main" id="{C5D3D63B-2BBE-C729-B987-4BE65DD33923}"/>
              </a:ext>
            </a:extLst>
          </p:cNvPr>
          <p:cNvSpPr txBox="1"/>
          <p:nvPr/>
        </p:nvSpPr>
        <p:spPr>
          <a:xfrm>
            <a:off x="11365342" y="2639584"/>
            <a:ext cx="492443" cy="461665"/>
          </a:xfrm>
          <a:prstGeom prst="rect">
            <a:avLst/>
          </a:prstGeom>
          <a:noFill/>
        </p:spPr>
        <p:txBody>
          <a:bodyPr wrap="none" rtlCol="0">
            <a:spAutoFit/>
          </a:bodyPr>
          <a:lstStyle/>
          <a:p>
            <a:r>
              <a:rPr lang="en-US" altLang="ja-JP" sz="2400" b="1" dirty="0"/>
              <a:t>ω</a:t>
            </a:r>
            <a:endParaRPr kumimoji="1" lang="ja-JP" altLang="en-US" sz="2400" b="1" dirty="0"/>
          </a:p>
        </p:txBody>
      </p:sp>
      <p:cxnSp>
        <p:nvCxnSpPr>
          <p:cNvPr id="224" name="直線コネクタ 223">
            <a:extLst>
              <a:ext uri="{FF2B5EF4-FFF2-40B4-BE49-F238E27FC236}">
                <a16:creationId xmlns:a16="http://schemas.microsoft.com/office/drawing/2014/main" id="{808AE6D8-18D1-79AA-EFCD-A4983BB005DF}"/>
              </a:ext>
            </a:extLst>
          </p:cNvPr>
          <p:cNvCxnSpPr>
            <a:cxnSpLocks/>
          </p:cNvCxnSpPr>
          <p:nvPr/>
        </p:nvCxnSpPr>
        <p:spPr>
          <a:xfrm flipV="1">
            <a:off x="11276028" y="2758986"/>
            <a:ext cx="211138" cy="4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テキスト ボックス 228">
            <a:extLst>
              <a:ext uri="{FF2B5EF4-FFF2-40B4-BE49-F238E27FC236}">
                <a16:creationId xmlns:a16="http://schemas.microsoft.com/office/drawing/2014/main" id="{71D7BFB6-B537-6BD0-218E-FB0309DC196C}"/>
              </a:ext>
            </a:extLst>
          </p:cNvPr>
          <p:cNvSpPr txBox="1"/>
          <p:nvPr/>
        </p:nvSpPr>
        <p:spPr>
          <a:xfrm>
            <a:off x="9030555" y="2583591"/>
            <a:ext cx="466794" cy="461665"/>
          </a:xfrm>
          <a:prstGeom prst="rect">
            <a:avLst/>
          </a:prstGeom>
          <a:noFill/>
        </p:spPr>
        <p:txBody>
          <a:bodyPr wrap="none" rtlCol="0">
            <a:spAutoFit/>
          </a:bodyPr>
          <a:lstStyle/>
          <a:p>
            <a:r>
              <a:rPr lang="en-US" altLang="ja-JP" sz="2400" b="1" dirty="0"/>
              <a:t>W</a:t>
            </a:r>
            <a:endParaRPr kumimoji="1" lang="ja-JP" altLang="en-US" sz="2400" b="1" dirty="0"/>
          </a:p>
        </p:txBody>
      </p:sp>
      <p:sp>
        <p:nvSpPr>
          <p:cNvPr id="230" name="テキスト ボックス 229">
            <a:extLst>
              <a:ext uri="{FF2B5EF4-FFF2-40B4-BE49-F238E27FC236}">
                <a16:creationId xmlns:a16="http://schemas.microsoft.com/office/drawing/2014/main" id="{E07ECFF1-90E4-1A26-6616-CF72071CDB93}"/>
              </a:ext>
            </a:extLst>
          </p:cNvPr>
          <p:cNvSpPr txBox="1"/>
          <p:nvPr/>
        </p:nvSpPr>
        <p:spPr>
          <a:xfrm>
            <a:off x="8134629" y="2586728"/>
            <a:ext cx="492443" cy="461665"/>
          </a:xfrm>
          <a:prstGeom prst="rect">
            <a:avLst/>
          </a:prstGeom>
          <a:noFill/>
        </p:spPr>
        <p:txBody>
          <a:bodyPr wrap="none" rtlCol="0">
            <a:spAutoFit/>
          </a:bodyPr>
          <a:lstStyle/>
          <a:p>
            <a:r>
              <a:rPr lang="ja-JP" altLang="en-US" sz="2400" b="1" dirty="0"/>
              <a:t>０</a:t>
            </a:r>
            <a:endParaRPr kumimoji="1" lang="ja-JP" altLang="en-US" sz="2400" b="1" dirty="0"/>
          </a:p>
        </p:txBody>
      </p:sp>
      <p:sp>
        <p:nvSpPr>
          <p:cNvPr id="231" name="テキスト ボックス 230">
            <a:extLst>
              <a:ext uri="{FF2B5EF4-FFF2-40B4-BE49-F238E27FC236}">
                <a16:creationId xmlns:a16="http://schemas.microsoft.com/office/drawing/2014/main" id="{3352A033-E64F-C104-00D9-23FDA766C9FE}"/>
              </a:ext>
            </a:extLst>
          </p:cNvPr>
          <p:cNvSpPr txBox="1"/>
          <p:nvPr/>
        </p:nvSpPr>
        <p:spPr>
          <a:xfrm>
            <a:off x="8663129" y="715833"/>
            <a:ext cx="1239442" cy="830997"/>
          </a:xfrm>
          <a:prstGeom prst="rect">
            <a:avLst/>
          </a:prstGeom>
          <a:noFill/>
        </p:spPr>
        <p:txBody>
          <a:bodyPr wrap="none" rtlCol="0">
            <a:spAutoFit/>
          </a:bodyPr>
          <a:lstStyle/>
          <a:p>
            <a:r>
              <a:rPr lang="en-US" altLang="ja-JP" sz="2400" b="1" dirty="0"/>
              <a:t>Kinetic</a:t>
            </a:r>
          </a:p>
          <a:p>
            <a:r>
              <a:rPr kumimoji="1" lang="en-US" altLang="ja-JP" sz="2400" b="1" dirty="0"/>
              <a:t>Energy</a:t>
            </a:r>
            <a:endParaRPr kumimoji="1" lang="ja-JP" altLang="en-US" sz="2400" b="1" dirty="0"/>
          </a:p>
        </p:txBody>
      </p:sp>
      <p:sp>
        <p:nvSpPr>
          <p:cNvPr id="232" name="テキスト ボックス 231">
            <a:extLst>
              <a:ext uri="{FF2B5EF4-FFF2-40B4-BE49-F238E27FC236}">
                <a16:creationId xmlns:a16="http://schemas.microsoft.com/office/drawing/2014/main" id="{3CB1FE9B-1927-CB3D-8A1B-0759EB145275}"/>
              </a:ext>
            </a:extLst>
          </p:cNvPr>
          <p:cNvSpPr txBox="1"/>
          <p:nvPr/>
        </p:nvSpPr>
        <p:spPr>
          <a:xfrm>
            <a:off x="10761496" y="1102702"/>
            <a:ext cx="676788" cy="461665"/>
          </a:xfrm>
          <a:prstGeom prst="rect">
            <a:avLst/>
          </a:prstGeom>
          <a:noFill/>
        </p:spPr>
        <p:txBody>
          <a:bodyPr wrap="none" rtlCol="0">
            <a:spAutoFit/>
          </a:bodyPr>
          <a:lstStyle/>
          <a:p>
            <a:r>
              <a:rPr lang="en-US" altLang="ja-JP" sz="2400" b="1" dirty="0"/>
              <a:t>mV</a:t>
            </a:r>
            <a:endParaRPr kumimoji="1" lang="ja-JP" altLang="en-US" sz="2400" b="1" dirty="0"/>
          </a:p>
        </p:txBody>
      </p:sp>
      <p:sp>
        <p:nvSpPr>
          <p:cNvPr id="233" name="テキスト ボックス 232">
            <a:extLst>
              <a:ext uri="{FF2B5EF4-FFF2-40B4-BE49-F238E27FC236}">
                <a16:creationId xmlns:a16="http://schemas.microsoft.com/office/drawing/2014/main" id="{7C81CC02-E4E0-AF3F-E858-8A59763AFE02}"/>
              </a:ext>
            </a:extLst>
          </p:cNvPr>
          <p:cNvSpPr txBox="1"/>
          <p:nvPr/>
        </p:nvSpPr>
        <p:spPr>
          <a:xfrm>
            <a:off x="11279426" y="1032835"/>
            <a:ext cx="317716" cy="369332"/>
          </a:xfrm>
          <a:prstGeom prst="rect">
            <a:avLst/>
          </a:prstGeom>
          <a:noFill/>
        </p:spPr>
        <p:txBody>
          <a:bodyPr wrap="none" rtlCol="0">
            <a:spAutoFit/>
          </a:bodyPr>
          <a:lstStyle/>
          <a:p>
            <a:r>
              <a:rPr kumimoji="1" lang="en-US" altLang="ja-JP" b="1" dirty="0"/>
              <a:t>2</a:t>
            </a:r>
            <a:endParaRPr kumimoji="1" lang="ja-JP" altLang="en-US" b="1" dirty="0"/>
          </a:p>
        </p:txBody>
      </p:sp>
      <p:cxnSp>
        <p:nvCxnSpPr>
          <p:cNvPr id="235" name="直線コネクタ 234">
            <a:extLst>
              <a:ext uri="{FF2B5EF4-FFF2-40B4-BE49-F238E27FC236}">
                <a16:creationId xmlns:a16="http://schemas.microsoft.com/office/drawing/2014/main" id="{B7C62A3B-52F0-9B30-D1DB-DD9FACA95F22}"/>
              </a:ext>
            </a:extLst>
          </p:cNvPr>
          <p:cNvCxnSpPr>
            <a:cxnSpLocks/>
          </p:cNvCxnSpPr>
          <p:nvPr/>
        </p:nvCxnSpPr>
        <p:spPr>
          <a:xfrm>
            <a:off x="10840790" y="1474209"/>
            <a:ext cx="5623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テキスト ボックス 237">
            <a:extLst>
              <a:ext uri="{FF2B5EF4-FFF2-40B4-BE49-F238E27FC236}">
                <a16:creationId xmlns:a16="http://schemas.microsoft.com/office/drawing/2014/main" id="{3B097367-9860-C5BB-5401-C37C9D9075D8}"/>
              </a:ext>
            </a:extLst>
          </p:cNvPr>
          <p:cNvSpPr txBox="1"/>
          <p:nvPr/>
        </p:nvSpPr>
        <p:spPr>
          <a:xfrm>
            <a:off x="10944135" y="1441262"/>
            <a:ext cx="332142" cy="400110"/>
          </a:xfrm>
          <a:prstGeom prst="rect">
            <a:avLst/>
          </a:prstGeom>
          <a:noFill/>
        </p:spPr>
        <p:txBody>
          <a:bodyPr wrap="none" rtlCol="0">
            <a:spAutoFit/>
          </a:bodyPr>
          <a:lstStyle/>
          <a:p>
            <a:r>
              <a:rPr kumimoji="1" lang="en-US" altLang="ja-JP" sz="2000" b="1" dirty="0"/>
              <a:t>2</a:t>
            </a:r>
            <a:endParaRPr kumimoji="1" lang="ja-JP" altLang="en-US" sz="2000" b="1" dirty="0"/>
          </a:p>
        </p:txBody>
      </p:sp>
      <p:pic>
        <p:nvPicPr>
          <p:cNvPr id="195" name="図 194">
            <a:extLst>
              <a:ext uri="{FF2B5EF4-FFF2-40B4-BE49-F238E27FC236}">
                <a16:creationId xmlns:a16="http://schemas.microsoft.com/office/drawing/2014/main" id="{695733DA-BCFA-E3D2-1954-6249ED88407B}"/>
              </a:ext>
            </a:extLst>
          </p:cNvPr>
          <p:cNvPicPr>
            <a:picLocks noChangeAspect="1"/>
          </p:cNvPicPr>
          <p:nvPr/>
        </p:nvPicPr>
        <p:blipFill rotWithShape="1">
          <a:blip r:embed="rId2"/>
          <a:srcRect l="27020" t="26499" r="50999" b="14886"/>
          <a:stretch/>
        </p:blipFill>
        <p:spPr>
          <a:xfrm>
            <a:off x="148390" y="1245693"/>
            <a:ext cx="4832361" cy="5564475"/>
          </a:xfrm>
          <a:prstGeom prst="rect">
            <a:avLst/>
          </a:prstGeom>
        </p:spPr>
      </p:pic>
      <p:sp>
        <p:nvSpPr>
          <p:cNvPr id="14" name="正方形/長方形 13">
            <a:extLst>
              <a:ext uri="{FF2B5EF4-FFF2-40B4-BE49-F238E27FC236}">
                <a16:creationId xmlns:a16="http://schemas.microsoft.com/office/drawing/2014/main" id="{9693B0F1-80D9-BC7C-0843-8EF74D390BFE}"/>
              </a:ext>
            </a:extLst>
          </p:cNvPr>
          <p:cNvSpPr/>
          <p:nvPr/>
        </p:nvSpPr>
        <p:spPr>
          <a:xfrm>
            <a:off x="5995700" y="5530948"/>
            <a:ext cx="1138094" cy="629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5" name="直線コネクタ 214">
            <a:extLst>
              <a:ext uri="{FF2B5EF4-FFF2-40B4-BE49-F238E27FC236}">
                <a16:creationId xmlns:a16="http://schemas.microsoft.com/office/drawing/2014/main" id="{4C3AD932-5709-CC0F-D979-45FE86D51974}"/>
              </a:ext>
            </a:extLst>
          </p:cNvPr>
          <p:cNvCxnSpPr>
            <a:cxnSpLocks/>
          </p:cNvCxnSpPr>
          <p:nvPr/>
        </p:nvCxnSpPr>
        <p:spPr>
          <a:xfrm>
            <a:off x="5330697" y="4825125"/>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D7B4A61F-0B38-6219-B4F6-151883C0201E}"/>
              </a:ext>
            </a:extLst>
          </p:cNvPr>
          <p:cNvCxnSpPr>
            <a:cxnSpLocks/>
          </p:cNvCxnSpPr>
          <p:nvPr/>
        </p:nvCxnSpPr>
        <p:spPr>
          <a:xfrm>
            <a:off x="5995700" y="4810303"/>
            <a:ext cx="0" cy="14139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917FEB9F-FD35-81CC-C521-FD39BE81C05E}"/>
              </a:ext>
            </a:extLst>
          </p:cNvPr>
          <p:cNvCxnSpPr>
            <a:cxnSpLocks/>
          </p:cNvCxnSpPr>
          <p:nvPr/>
        </p:nvCxnSpPr>
        <p:spPr>
          <a:xfrm flipV="1">
            <a:off x="7135882" y="4810303"/>
            <a:ext cx="0" cy="14393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9D0462FC-4E37-0332-091F-28C04AD7DB4A}"/>
              </a:ext>
            </a:extLst>
          </p:cNvPr>
          <p:cNvCxnSpPr>
            <a:cxnSpLocks/>
          </p:cNvCxnSpPr>
          <p:nvPr/>
        </p:nvCxnSpPr>
        <p:spPr>
          <a:xfrm>
            <a:off x="7114110" y="4825125"/>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F6915D83-AB7C-D1F8-2FF2-4F8346FD5A69}"/>
              </a:ext>
            </a:extLst>
          </p:cNvPr>
          <p:cNvCxnSpPr>
            <a:cxnSpLocks/>
          </p:cNvCxnSpPr>
          <p:nvPr/>
        </p:nvCxnSpPr>
        <p:spPr>
          <a:xfrm flipH="1">
            <a:off x="5986268" y="6204955"/>
            <a:ext cx="11475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a:extLst>
              <a:ext uri="{FF2B5EF4-FFF2-40B4-BE49-F238E27FC236}">
                <a16:creationId xmlns:a16="http://schemas.microsoft.com/office/drawing/2014/main" id="{DFA9F7AC-A0CC-49AE-7038-088F7DC28096}"/>
              </a:ext>
            </a:extLst>
          </p:cNvPr>
          <p:cNvCxnSpPr>
            <a:cxnSpLocks/>
          </p:cNvCxnSpPr>
          <p:nvPr/>
        </p:nvCxnSpPr>
        <p:spPr>
          <a:xfrm>
            <a:off x="7128852" y="5530948"/>
            <a:ext cx="63729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B5B9D383-517A-AFE4-7CAE-2297E8B9996A}"/>
              </a:ext>
            </a:extLst>
          </p:cNvPr>
          <p:cNvCxnSpPr/>
          <p:nvPr/>
        </p:nvCxnSpPr>
        <p:spPr>
          <a:xfrm>
            <a:off x="7432756" y="4293361"/>
            <a:ext cx="0" cy="504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6" name="直線矢印コネクタ 225">
            <a:extLst>
              <a:ext uri="{FF2B5EF4-FFF2-40B4-BE49-F238E27FC236}">
                <a16:creationId xmlns:a16="http://schemas.microsoft.com/office/drawing/2014/main" id="{A6B9D754-EE10-4519-79F0-FC555932E6EF}"/>
              </a:ext>
            </a:extLst>
          </p:cNvPr>
          <p:cNvCxnSpPr>
            <a:cxnSpLocks/>
          </p:cNvCxnSpPr>
          <p:nvPr/>
        </p:nvCxnSpPr>
        <p:spPr>
          <a:xfrm flipV="1">
            <a:off x="7487716" y="5530948"/>
            <a:ext cx="0" cy="5280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7" name="テキスト ボックス 226">
            <a:extLst>
              <a:ext uri="{FF2B5EF4-FFF2-40B4-BE49-F238E27FC236}">
                <a16:creationId xmlns:a16="http://schemas.microsoft.com/office/drawing/2014/main" id="{B4320B72-9BAA-7DFB-6BC5-C87A8E1CC874}"/>
              </a:ext>
            </a:extLst>
          </p:cNvPr>
          <p:cNvSpPr txBox="1"/>
          <p:nvPr/>
        </p:nvSpPr>
        <p:spPr>
          <a:xfrm>
            <a:off x="7284608" y="6018794"/>
            <a:ext cx="466794" cy="461665"/>
          </a:xfrm>
          <a:prstGeom prst="rect">
            <a:avLst/>
          </a:prstGeom>
          <a:noFill/>
        </p:spPr>
        <p:txBody>
          <a:bodyPr wrap="none" rtlCol="0">
            <a:spAutoFit/>
          </a:bodyPr>
          <a:lstStyle/>
          <a:p>
            <a:r>
              <a:rPr lang="en-US" altLang="ja-JP" sz="2400" b="1" dirty="0"/>
              <a:t>W</a:t>
            </a:r>
            <a:endParaRPr kumimoji="1" lang="ja-JP" altLang="en-US" sz="2400" b="1" dirty="0"/>
          </a:p>
        </p:txBody>
      </p:sp>
      <p:sp>
        <p:nvSpPr>
          <p:cNvPr id="228" name="テキスト ボックス 227">
            <a:extLst>
              <a:ext uri="{FF2B5EF4-FFF2-40B4-BE49-F238E27FC236}">
                <a16:creationId xmlns:a16="http://schemas.microsoft.com/office/drawing/2014/main" id="{7E9FB7CC-5B37-7473-BACA-8D98467BF3F9}"/>
              </a:ext>
            </a:extLst>
          </p:cNvPr>
          <p:cNvSpPr txBox="1"/>
          <p:nvPr/>
        </p:nvSpPr>
        <p:spPr>
          <a:xfrm>
            <a:off x="6334866" y="5720954"/>
            <a:ext cx="476412" cy="461665"/>
          </a:xfrm>
          <a:prstGeom prst="rect">
            <a:avLst/>
          </a:prstGeom>
          <a:noFill/>
        </p:spPr>
        <p:txBody>
          <a:bodyPr wrap="none" rtlCol="0">
            <a:spAutoFit/>
          </a:bodyPr>
          <a:lstStyle/>
          <a:p>
            <a:r>
              <a:rPr lang="en-US" altLang="ja-JP" sz="2400" b="1" dirty="0">
                <a:solidFill>
                  <a:schemeClr val="bg1"/>
                </a:solidFill>
              </a:rPr>
              <a:t>Si</a:t>
            </a:r>
            <a:endParaRPr kumimoji="1" lang="ja-JP" altLang="en-US" sz="2400" b="1" dirty="0">
              <a:solidFill>
                <a:schemeClr val="bg1"/>
              </a:solidFill>
            </a:endParaRPr>
          </a:p>
        </p:txBody>
      </p:sp>
      <p:sp>
        <p:nvSpPr>
          <p:cNvPr id="234" name="テキスト ボックス 233">
            <a:extLst>
              <a:ext uri="{FF2B5EF4-FFF2-40B4-BE49-F238E27FC236}">
                <a16:creationId xmlns:a16="http://schemas.microsoft.com/office/drawing/2014/main" id="{AFCF27D0-1981-DACC-B4FD-DA2BC22AE15A}"/>
              </a:ext>
            </a:extLst>
          </p:cNvPr>
          <p:cNvSpPr txBox="1"/>
          <p:nvPr/>
        </p:nvSpPr>
        <p:spPr>
          <a:xfrm>
            <a:off x="6245789" y="477685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36" name="正方形/長方形 235">
            <a:extLst>
              <a:ext uri="{FF2B5EF4-FFF2-40B4-BE49-F238E27FC236}">
                <a16:creationId xmlns:a16="http://schemas.microsoft.com/office/drawing/2014/main" id="{D6F22F39-1004-42BB-631F-7C27C25B44BD}"/>
              </a:ext>
            </a:extLst>
          </p:cNvPr>
          <p:cNvSpPr/>
          <p:nvPr/>
        </p:nvSpPr>
        <p:spPr>
          <a:xfrm>
            <a:off x="5964837" y="2486210"/>
            <a:ext cx="1138094" cy="629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7" name="直線コネクタ 236">
            <a:extLst>
              <a:ext uri="{FF2B5EF4-FFF2-40B4-BE49-F238E27FC236}">
                <a16:creationId xmlns:a16="http://schemas.microsoft.com/office/drawing/2014/main" id="{83654034-ECAC-B8CA-F367-8B3F2E52C59D}"/>
              </a:ext>
            </a:extLst>
          </p:cNvPr>
          <p:cNvCxnSpPr>
            <a:cxnSpLocks/>
          </p:cNvCxnSpPr>
          <p:nvPr/>
        </p:nvCxnSpPr>
        <p:spPr>
          <a:xfrm>
            <a:off x="5327545" y="2171448"/>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1C3FE30E-F00E-CE62-BAC3-F6A1F7D9C7B4}"/>
              </a:ext>
            </a:extLst>
          </p:cNvPr>
          <p:cNvCxnSpPr>
            <a:cxnSpLocks/>
          </p:cNvCxnSpPr>
          <p:nvPr/>
        </p:nvCxnSpPr>
        <p:spPr>
          <a:xfrm>
            <a:off x="5964837" y="2171448"/>
            <a:ext cx="0" cy="985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59242E90-C4C4-833B-C585-4E929B71DDAB}"/>
              </a:ext>
            </a:extLst>
          </p:cNvPr>
          <p:cNvCxnSpPr>
            <a:cxnSpLocks/>
          </p:cNvCxnSpPr>
          <p:nvPr/>
        </p:nvCxnSpPr>
        <p:spPr>
          <a:xfrm flipV="1">
            <a:off x="7105019" y="2138129"/>
            <a:ext cx="0" cy="10444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E61A7E10-8781-320F-3AE7-2B6543EB442C}"/>
              </a:ext>
            </a:extLst>
          </p:cNvPr>
          <p:cNvCxnSpPr>
            <a:cxnSpLocks/>
          </p:cNvCxnSpPr>
          <p:nvPr/>
        </p:nvCxnSpPr>
        <p:spPr>
          <a:xfrm>
            <a:off x="7097989" y="2171448"/>
            <a:ext cx="6372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8E8A5364-4D77-9062-38D5-B2F30E86261D}"/>
              </a:ext>
            </a:extLst>
          </p:cNvPr>
          <p:cNvCxnSpPr>
            <a:cxnSpLocks/>
          </p:cNvCxnSpPr>
          <p:nvPr/>
        </p:nvCxnSpPr>
        <p:spPr>
          <a:xfrm flipH="1">
            <a:off x="5955405" y="3137881"/>
            <a:ext cx="114752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45B9A977-C19F-7854-4B5E-04A6C3018882}"/>
              </a:ext>
            </a:extLst>
          </p:cNvPr>
          <p:cNvCxnSpPr>
            <a:cxnSpLocks/>
          </p:cNvCxnSpPr>
          <p:nvPr/>
        </p:nvCxnSpPr>
        <p:spPr>
          <a:xfrm>
            <a:off x="7097989" y="2463874"/>
            <a:ext cx="63729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直線矢印コネクタ 260">
            <a:extLst>
              <a:ext uri="{FF2B5EF4-FFF2-40B4-BE49-F238E27FC236}">
                <a16:creationId xmlns:a16="http://schemas.microsoft.com/office/drawing/2014/main" id="{18C8269F-3122-ED35-F768-4E6CF88A94A8}"/>
              </a:ext>
            </a:extLst>
          </p:cNvPr>
          <p:cNvCxnSpPr/>
          <p:nvPr/>
        </p:nvCxnSpPr>
        <p:spPr>
          <a:xfrm>
            <a:off x="7414864" y="1633305"/>
            <a:ext cx="0" cy="5048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2" name="直線矢印コネクタ 261">
            <a:extLst>
              <a:ext uri="{FF2B5EF4-FFF2-40B4-BE49-F238E27FC236}">
                <a16:creationId xmlns:a16="http://schemas.microsoft.com/office/drawing/2014/main" id="{4A5BC721-BD94-F3BC-0405-3E90F298CC2E}"/>
              </a:ext>
            </a:extLst>
          </p:cNvPr>
          <p:cNvCxnSpPr>
            <a:cxnSpLocks/>
          </p:cNvCxnSpPr>
          <p:nvPr/>
        </p:nvCxnSpPr>
        <p:spPr>
          <a:xfrm flipV="1">
            <a:off x="7456853" y="2463874"/>
            <a:ext cx="0" cy="5280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0" name="テキスト ボックス 269">
            <a:extLst>
              <a:ext uri="{FF2B5EF4-FFF2-40B4-BE49-F238E27FC236}">
                <a16:creationId xmlns:a16="http://schemas.microsoft.com/office/drawing/2014/main" id="{8298423C-B31C-B0B4-8C20-C07D6996DCEF}"/>
              </a:ext>
            </a:extLst>
          </p:cNvPr>
          <p:cNvSpPr txBox="1"/>
          <p:nvPr/>
        </p:nvSpPr>
        <p:spPr>
          <a:xfrm>
            <a:off x="7253745" y="2951720"/>
            <a:ext cx="466794" cy="461665"/>
          </a:xfrm>
          <a:prstGeom prst="rect">
            <a:avLst/>
          </a:prstGeom>
          <a:noFill/>
        </p:spPr>
        <p:txBody>
          <a:bodyPr wrap="none" rtlCol="0">
            <a:spAutoFit/>
          </a:bodyPr>
          <a:lstStyle/>
          <a:p>
            <a:r>
              <a:rPr lang="en-US" altLang="ja-JP" sz="2400" b="1" dirty="0"/>
              <a:t>W</a:t>
            </a:r>
            <a:endParaRPr kumimoji="1" lang="ja-JP" altLang="en-US" sz="2400" b="1" dirty="0"/>
          </a:p>
        </p:txBody>
      </p:sp>
      <p:sp>
        <p:nvSpPr>
          <p:cNvPr id="273" name="テキスト ボックス 272">
            <a:extLst>
              <a:ext uri="{FF2B5EF4-FFF2-40B4-BE49-F238E27FC236}">
                <a16:creationId xmlns:a16="http://schemas.microsoft.com/office/drawing/2014/main" id="{E46F3003-5CB8-96AA-BA77-A6F1BABFFFBC}"/>
              </a:ext>
            </a:extLst>
          </p:cNvPr>
          <p:cNvSpPr txBox="1"/>
          <p:nvPr/>
        </p:nvSpPr>
        <p:spPr>
          <a:xfrm>
            <a:off x="6304003" y="2653880"/>
            <a:ext cx="588623" cy="461665"/>
          </a:xfrm>
          <a:prstGeom prst="rect">
            <a:avLst/>
          </a:prstGeom>
          <a:noFill/>
        </p:spPr>
        <p:txBody>
          <a:bodyPr wrap="none" rtlCol="0">
            <a:spAutoFit/>
          </a:bodyPr>
          <a:lstStyle/>
          <a:p>
            <a:r>
              <a:rPr lang="en-US" altLang="ja-JP" sz="2400" b="1" dirty="0">
                <a:solidFill>
                  <a:schemeClr val="bg1"/>
                </a:solidFill>
              </a:rPr>
              <a:t>AL</a:t>
            </a:r>
            <a:endParaRPr kumimoji="1" lang="ja-JP" altLang="en-US" sz="2400" b="1" dirty="0">
              <a:solidFill>
                <a:schemeClr val="bg1"/>
              </a:solidFill>
            </a:endParaRPr>
          </a:p>
        </p:txBody>
      </p:sp>
      <p:sp>
        <p:nvSpPr>
          <p:cNvPr id="275" name="テキスト ボックス 274">
            <a:extLst>
              <a:ext uri="{FF2B5EF4-FFF2-40B4-BE49-F238E27FC236}">
                <a16:creationId xmlns:a16="http://schemas.microsoft.com/office/drawing/2014/main" id="{FDA5B072-F75B-33AA-1625-911017D51864}"/>
              </a:ext>
            </a:extLst>
          </p:cNvPr>
          <p:cNvSpPr txBox="1"/>
          <p:nvPr/>
        </p:nvSpPr>
        <p:spPr>
          <a:xfrm>
            <a:off x="5944024" y="1960423"/>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76" name="テキスト ボックス 275">
            <a:extLst>
              <a:ext uri="{FF2B5EF4-FFF2-40B4-BE49-F238E27FC236}">
                <a16:creationId xmlns:a16="http://schemas.microsoft.com/office/drawing/2014/main" id="{33108067-03B8-4238-5D9F-F375C6EE7949}"/>
              </a:ext>
            </a:extLst>
          </p:cNvPr>
          <p:cNvSpPr txBox="1"/>
          <p:nvPr/>
        </p:nvSpPr>
        <p:spPr>
          <a:xfrm>
            <a:off x="6283272" y="192695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78" name="テキスト ボックス 277">
            <a:extLst>
              <a:ext uri="{FF2B5EF4-FFF2-40B4-BE49-F238E27FC236}">
                <a16:creationId xmlns:a16="http://schemas.microsoft.com/office/drawing/2014/main" id="{C063C02B-DEFD-432C-DAFE-B8D18D6FEF05}"/>
              </a:ext>
            </a:extLst>
          </p:cNvPr>
          <p:cNvSpPr txBox="1"/>
          <p:nvPr/>
        </p:nvSpPr>
        <p:spPr>
          <a:xfrm>
            <a:off x="6615957" y="194183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279" name="テキスト ボックス 278">
            <a:extLst>
              <a:ext uri="{FF2B5EF4-FFF2-40B4-BE49-F238E27FC236}">
                <a16:creationId xmlns:a16="http://schemas.microsoft.com/office/drawing/2014/main" id="{96CCDE39-EEA2-EB8F-A395-2A8F1EC53C5A}"/>
              </a:ext>
            </a:extLst>
          </p:cNvPr>
          <p:cNvSpPr txBox="1"/>
          <p:nvPr/>
        </p:nvSpPr>
        <p:spPr>
          <a:xfrm>
            <a:off x="5693790" y="768842"/>
            <a:ext cx="1936359" cy="830997"/>
          </a:xfrm>
          <a:prstGeom prst="rect">
            <a:avLst/>
          </a:prstGeom>
          <a:noFill/>
          <a:ln>
            <a:solidFill>
              <a:schemeClr val="bg1"/>
            </a:solidFill>
          </a:ln>
        </p:spPr>
        <p:txBody>
          <a:bodyPr wrap="square" rtlCol="0">
            <a:spAutoFit/>
          </a:bodyPr>
          <a:lstStyle/>
          <a:p>
            <a:r>
              <a:rPr lang="ja-JP" altLang="en-US" sz="1600" b="1" dirty="0"/>
              <a:t>アルミ金属内では</a:t>
            </a:r>
            <a:endParaRPr lang="en-US" altLang="ja-JP" sz="1600" b="1" dirty="0"/>
          </a:p>
          <a:p>
            <a:r>
              <a:rPr lang="ja-JP" altLang="en-US" sz="1600" b="1" dirty="0"/>
              <a:t> 自由電子が多くて　</a:t>
            </a:r>
            <a:r>
              <a:rPr kumimoji="1" lang="ja-JP" altLang="en-US" sz="1600" b="1" dirty="0"/>
              <a:t>抵抗値</a:t>
            </a:r>
            <a:r>
              <a:rPr kumimoji="1" lang="en-US" altLang="ja-JP" sz="1600" b="1" dirty="0"/>
              <a:t>R</a:t>
            </a:r>
            <a:r>
              <a:rPr kumimoji="1" lang="ja-JP" altLang="en-US" sz="1600" b="1" dirty="0"/>
              <a:t>が小さい。</a:t>
            </a:r>
          </a:p>
        </p:txBody>
      </p:sp>
      <p:sp>
        <p:nvSpPr>
          <p:cNvPr id="280" name="テキスト ボックス 279">
            <a:extLst>
              <a:ext uri="{FF2B5EF4-FFF2-40B4-BE49-F238E27FC236}">
                <a16:creationId xmlns:a16="http://schemas.microsoft.com/office/drawing/2014/main" id="{20FE07F4-4077-0D42-D845-8CDBBD5204E3}"/>
              </a:ext>
            </a:extLst>
          </p:cNvPr>
          <p:cNvSpPr txBox="1"/>
          <p:nvPr/>
        </p:nvSpPr>
        <p:spPr>
          <a:xfrm>
            <a:off x="5052821" y="3454953"/>
            <a:ext cx="2599866" cy="830997"/>
          </a:xfrm>
          <a:prstGeom prst="rect">
            <a:avLst/>
          </a:prstGeom>
          <a:noFill/>
        </p:spPr>
        <p:txBody>
          <a:bodyPr wrap="square" rtlCol="0">
            <a:spAutoFit/>
          </a:bodyPr>
          <a:lstStyle/>
          <a:p>
            <a:r>
              <a:rPr lang="ja-JP" altLang="en-US" sz="1600" b="1" dirty="0"/>
              <a:t>シリコン結晶体の中では</a:t>
            </a:r>
            <a:endParaRPr lang="en-US" altLang="ja-JP" sz="1600" b="1" dirty="0"/>
          </a:p>
          <a:p>
            <a:r>
              <a:rPr lang="ja-JP" altLang="en-US" sz="1600" b="1" dirty="0"/>
              <a:t> 自由電子が大変少ない。</a:t>
            </a:r>
            <a:endParaRPr lang="en-US" altLang="ja-JP" sz="1600" b="1" dirty="0"/>
          </a:p>
          <a:p>
            <a:r>
              <a:rPr kumimoji="1" lang="ja-JP" altLang="en-US" sz="1600" b="1" dirty="0"/>
              <a:t>　抵抗値</a:t>
            </a:r>
            <a:r>
              <a:rPr kumimoji="1" lang="en-US" altLang="ja-JP" sz="1600" b="1" dirty="0"/>
              <a:t>R</a:t>
            </a:r>
            <a:r>
              <a:rPr kumimoji="1" lang="ja-JP" altLang="en-US" sz="1600" b="1" dirty="0"/>
              <a:t>が大きい。</a:t>
            </a:r>
          </a:p>
        </p:txBody>
      </p:sp>
      <p:sp>
        <p:nvSpPr>
          <p:cNvPr id="282" name="テキスト ボックス 281">
            <a:extLst>
              <a:ext uri="{FF2B5EF4-FFF2-40B4-BE49-F238E27FC236}">
                <a16:creationId xmlns:a16="http://schemas.microsoft.com/office/drawing/2014/main" id="{DD25AE78-50F9-0DA5-25D4-5EC04669C5DB}"/>
              </a:ext>
            </a:extLst>
          </p:cNvPr>
          <p:cNvSpPr txBox="1"/>
          <p:nvPr/>
        </p:nvSpPr>
        <p:spPr>
          <a:xfrm>
            <a:off x="7728433" y="3085546"/>
            <a:ext cx="5150210" cy="830997"/>
          </a:xfrm>
          <a:prstGeom prst="rect">
            <a:avLst/>
          </a:prstGeom>
          <a:noFill/>
        </p:spPr>
        <p:txBody>
          <a:bodyPr wrap="square" rtlCol="0">
            <a:spAutoFit/>
          </a:bodyPr>
          <a:lstStyle/>
          <a:p>
            <a:r>
              <a:rPr lang="ja-JP" altLang="en-US" sz="1600" b="1" dirty="0"/>
              <a:t> 絶縁体</a:t>
            </a:r>
            <a:r>
              <a:rPr lang="en-US" altLang="ja-JP" sz="1600" b="1" dirty="0"/>
              <a:t>(SiO2)</a:t>
            </a:r>
            <a:r>
              <a:rPr lang="ja-JP" altLang="en-US" sz="1600" b="1" dirty="0"/>
              <a:t>となると</a:t>
            </a:r>
            <a:r>
              <a:rPr kumimoji="1" lang="ja-JP" altLang="en-US" sz="1600" b="1" dirty="0"/>
              <a:t>自由電子はゼロとなる。</a:t>
            </a:r>
            <a:endParaRPr kumimoji="1" lang="en-US" altLang="ja-JP" sz="1600" b="1" dirty="0"/>
          </a:p>
          <a:p>
            <a:r>
              <a:rPr lang="ja-JP" altLang="en-US" sz="1600" b="1" dirty="0"/>
              <a:t>  </a:t>
            </a:r>
            <a:r>
              <a:rPr kumimoji="1" lang="ja-JP" altLang="en-US" sz="1600" b="1" dirty="0"/>
              <a:t>抵抗値</a:t>
            </a:r>
            <a:r>
              <a:rPr kumimoji="1" lang="en-US" altLang="ja-JP" sz="1600" b="1" dirty="0"/>
              <a:t>R</a:t>
            </a:r>
            <a:r>
              <a:rPr kumimoji="1" lang="ja-JP" altLang="en-US" sz="1600" b="1" dirty="0"/>
              <a:t>は無限大となる。</a:t>
            </a:r>
            <a:r>
              <a:rPr kumimoji="1" lang="en-US" altLang="ja-JP" sz="1600" b="1" dirty="0"/>
              <a:t>Silicon </a:t>
            </a:r>
            <a:r>
              <a:rPr kumimoji="1" lang="ja-JP" altLang="en-US" sz="1600" b="1" dirty="0"/>
              <a:t>原子の４つ</a:t>
            </a:r>
            <a:endParaRPr kumimoji="1" lang="en-US" altLang="ja-JP" sz="1600" b="1" dirty="0"/>
          </a:p>
          <a:p>
            <a:r>
              <a:rPr kumimoji="1" lang="ja-JP" altLang="en-US" sz="1600" b="1" dirty="0"/>
              <a:t>の軌道電子は２つの酸素原子に共有結合される。</a:t>
            </a:r>
          </a:p>
        </p:txBody>
      </p:sp>
      <p:sp>
        <p:nvSpPr>
          <p:cNvPr id="23" name="楕円 22">
            <a:extLst>
              <a:ext uri="{FF2B5EF4-FFF2-40B4-BE49-F238E27FC236}">
                <a16:creationId xmlns:a16="http://schemas.microsoft.com/office/drawing/2014/main" id="{5F12E6FE-B02E-2C89-2F6C-3B548C0CDB91}"/>
              </a:ext>
            </a:extLst>
          </p:cNvPr>
          <p:cNvSpPr/>
          <p:nvPr/>
        </p:nvSpPr>
        <p:spPr>
          <a:xfrm>
            <a:off x="8297755" y="4398269"/>
            <a:ext cx="1594708" cy="1164724"/>
          </a:xfrm>
          <a:prstGeom prst="ellipse">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楕円 289">
            <a:extLst>
              <a:ext uri="{FF2B5EF4-FFF2-40B4-BE49-F238E27FC236}">
                <a16:creationId xmlns:a16="http://schemas.microsoft.com/office/drawing/2014/main" id="{1B1270DA-7CCE-EDF6-328D-682EC9C2A17A}"/>
              </a:ext>
            </a:extLst>
          </p:cNvPr>
          <p:cNvSpPr/>
          <p:nvPr/>
        </p:nvSpPr>
        <p:spPr>
          <a:xfrm>
            <a:off x="9397418" y="5159893"/>
            <a:ext cx="1471980" cy="1294717"/>
          </a:xfrm>
          <a:prstGeom prst="ellipse">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1" name="楕円 290">
            <a:extLst>
              <a:ext uri="{FF2B5EF4-FFF2-40B4-BE49-F238E27FC236}">
                <a16:creationId xmlns:a16="http://schemas.microsoft.com/office/drawing/2014/main" id="{7730A0D9-19F4-AED9-9D9C-55452DF7537B}"/>
              </a:ext>
            </a:extLst>
          </p:cNvPr>
          <p:cNvSpPr/>
          <p:nvPr/>
        </p:nvSpPr>
        <p:spPr>
          <a:xfrm>
            <a:off x="9797981" y="5616604"/>
            <a:ext cx="600817" cy="52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テキスト ボックス 291">
            <a:extLst>
              <a:ext uri="{FF2B5EF4-FFF2-40B4-BE49-F238E27FC236}">
                <a16:creationId xmlns:a16="http://schemas.microsoft.com/office/drawing/2014/main" id="{9F02F7E0-E557-55A4-B8C6-563AA7AFE7B5}"/>
              </a:ext>
            </a:extLst>
          </p:cNvPr>
          <p:cNvSpPr txBox="1"/>
          <p:nvPr/>
        </p:nvSpPr>
        <p:spPr>
          <a:xfrm>
            <a:off x="9840601" y="5682935"/>
            <a:ext cx="476412" cy="461665"/>
          </a:xfrm>
          <a:prstGeom prst="rect">
            <a:avLst/>
          </a:prstGeom>
          <a:noFill/>
        </p:spPr>
        <p:txBody>
          <a:bodyPr wrap="none" rtlCol="0">
            <a:spAutoFit/>
          </a:bodyPr>
          <a:lstStyle/>
          <a:p>
            <a:r>
              <a:rPr lang="en-US" altLang="ja-JP" sz="2400" b="1" dirty="0">
                <a:solidFill>
                  <a:schemeClr val="bg1"/>
                </a:solidFill>
              </a:rPr>
              <a:t>Si</a:t>
            </a:r>
            <a:endParaRPr kumimoji="1" lang="ja-JP" altLang="en-US" sz="2400" b="1" dirty="0">
              <a:solidFill>
                <a:schemeClr val="bg1"/>
              </a:solidFill>
            </a:endParaRPr>
          </a:p>
        </p:txBody>
      </p:sp>
      <p:sp>
        <p:nvSpPr>
          <p:cNvPr id="295" name="楕円 294">
            <a:extLst>
              <a:ext uri="{FF2B5EF4-FFF2-40B4-BE49-F238E27FC236}">
                <a16:creationId xmlns:a16="http://schemas.microsoft.com/office/drawing/2014/main" id="{5BEAA276-9165-E32F-D227-5110D1545D6F}"/>
              </a:ext>
            </a:extLst>
          </p:cNvPr>
          <p:cNvSpPr/>
          <p:nvPr/>
        </p:nvSpPr>
        <p:spPr>
          <a:xfrm>
            <a:off x="8764133" y="4635768"/>
            <a:ext cx="600817" cy="52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6" name="テキスト ボックス 295">
            <a:extLst>
              <a:ext uri="{FF2B5EF4-FFF2-40B4-BE49-F238E27FC236}">
                <a16:creationId xmlns:a16="http://schemas.microsoft.com/office/drawing/2014/main" id="{15C77C85-9138-4B96-F904-E00F59915357}"/>
              </a:ext>
            </a:extLst>
          </p:cNvPr>
          <p:cNvSpPr txBox="1"/>
          <p:nvPr/>
        </p:nvSpPr>
        <p:spPr>
          <a:xfrm>
            <a:off x="8826521" y="4701238"/>
            <a:ext cx="420308" cy="461665"/>
          </a:xfrm>
          <a:prstGeom prst="rect">
            <a:avLst/>
          </a:prstGeom>
          <a:noFill/>
        </p:spPr>
        <p:txBody>
          <a:bodyPr wrap="none" rtlCol="0">
            <a:spAutoFit/>
          </a:bodyPr>
          <a:lstStyle/>
          <a:p>
            <a:r>
              <a:rPr lang="en-US" altLang="ja-JP" sz="2400" b="1" dirty="0">
                <a:solidFill>
                  <a:schemeClr val="bg1"/>
                </a:solidFill>
              </a:rPr>
              <a:t>O</a:t>
            </a:r>
            <a:endParaRPr kumimoji="1" lang="ja-JP" altLang="en-US" sz="2400" b="1" dirty="0">
              <a:solidFill>
                <a:schemeClr val="bg1"/>
              </a:solidFill>
            </a:endParaRPr>
          </a:p>
        </p:txBody>
      </p:sp>
      <p:sp>
        <p:nvSpPr>
          <p:cNvPr id="24" name="楕円 23">
            <a:extLst>
              <a:ext uri="{FF2B5EF4-FFF2-40B4-BE49-F238E27FC236}">
                <a16:creationId xmlns:a16="http://schemas.microsoft.com/office/drawing/2014/main" id="{F603DF95-AD5E-A21B-AA04-3CBBC642FF9C}"/>
              </a:ext>
            </a:extLst>
          </p:cNvPr>
          <p:cNvSpPr/>
          <p:nvPr/>
        </p:nvSpPr>
        <p:spPr>
          <a:xfrm>
            <a:off x="9385806" y="5401263"/>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楕円 296">
            <a:extLst>
              <a:ext uri="{FF2B5EF4-FFF2-40B4-BE49-F238E27FC236}">
                <a16:creationId xmlns:a16="http://schemas.microsoft.com/office/drawing/2014/main" id="{3C3FDE11-9CCB-0802-6787-703EB739F7C9}"/>
              </a:ext>
            </a:extLst>
          </p:cNvPr>
          <p:cNvSpPr/>
          <p:nvPr/>
        </p:nvSpPr>
        <p:spPr>
          <a:xfrm>
            <a:off x="9769785" y="506525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0" name="テキスト ボックス 299">
            <a:extLst>
              <a:ext uri="{FF2B5EF4-FFF2-40B4-BE49-F238E27FC236}">
                <a16:creationId xmlns:a16="http://schemas.microsoft.com/office/drawing/2014/main" id="{D59D2825-36D9-3B61-E0DF-38A8374DA8A7}"/>
              </a:ext>
            </a:extLst>
          </p:cNvPr>
          <p:cNvSpPr txBox="1"/>
          <p:nvPr/>
        </p:nvSpPr>
        <p:spPr>
          <a:xfrm>
            <a:off x="9302256" y="5242919"/>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1" name="テキスト ボックス 300">
            <a:extLst>
              <a:ext uri="{FF2B5EF4-FFF2-40B4-BE49-F238E27FC236}">
                <a16:creationId xmlns:a16="http://schemas.microsoft.com/office/drawing/2014/main" id="{FA981339-F912-41B4-E541-FBE0E39476E0}"/>
              </a:ext>
            </a:extLst>
          </p:cNvPr>
          <p:cNvSpPr txBox="1"/>
          <p:nvPr/>
        </p:nvSpPr>
        <p:spPr>
          <a:xfrm>
            <a:off x="9680477" y="491997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4" name="楕円 303">
            <a:extLst>
              <a:ext uri="{FF2B5EF4-FFF2-40B4-BE49-F238E27FC236}">
                <a16:creationId xmlns:a16="http://schemas.microsoft.com/office/drawing/2014/main" id="{9E5605DC-C04C-4DF0-EFBB-8DC7FA3CF5EB}"/>
              </a:ext>
            </a:extLst>
          </p:cNvPr>
          <p:cNvSpPr/>
          <p:nvPr/>
        </p:nvSpPr>
        <p:spPr>
          <a:xfrm>
            <a:off x="8941342" y="4275737"/>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テキスト ボックス 304">
            <a:extLst>
              <a:ext uri="{FF2B5EF4-FFF2-40B4-BE49-F238E27FC236}">
                <a16:creationId xmlns:a16="http://schemas.microsoft.com/office/drawing/2014/main" id="{6D4CE7AA-2054-87C2-4607-1D8B3546AC0A}"/>
              </a:ext>
            </a:extLst>
          </p:cNvPr>
          <p:cNvSpPr txBox="1"/>
          <p:nvPr/>
        </p:nvSpPr>
        <p:spPr>
          <a:xfrm>
            <a:off x="8877769" y="4118099"/>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6" name="楕円 305">
            <a:extLst>
              <a:ext uri="{FF2B5EF4-FFF2-40B4-BE49-F238E27FC236}">
                <a16:creationId xmlns:a16="http://schemas.microsoft.com/office/drawing/2014/main" id="{1B87A889-B6DA-4D02-0067-BF77D83786B1}"/>
              </a:ext>
            </a:extLst>
          </p:cNvPr>
          <p:cNvSpPr/>
          <p:nvPr/>
        </p:nvSpPr>
        <p:spPr>
          <a:xfrm>
            <a:off x="8132498" y="4815471"/>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 name="テキスト ボックス 306">
            <a:extLst>
              <a:ext uri="{FF2B5EF4-FFF2-40B4-BE49-F238E27FC236}">
                <a16:creationId xmlns:a16="http://schemas.microsoft.com/office/drawing/2014/main" id="{A5A0F414-9B25-D9CD-E0B0-C0522D70DCDC}"/>
              </a:ext>
            </a:extLst>
          </p:cNvPr>
          <p:cNvSpPr txBox="1"/>
          <p:nvPr/>
        </p:nvSpPr>
        <p:spPr>
          <a:xfrm>
            <a:off x="8048948" y="465712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08" name="楕円 307">
            <a:extLst>
              <a:ext uri="{FF2B5EF4-FFF2-40B4-BE49-F238E27FC236}">
                <a16:creationId xmlns:a16="http://schemas.microsoft.com/office/drawing/2014/main" id="{56C95EA6-495D-0498-1605-FF0568816E1B}"/>
              </a:ext>
            </a:extLst>
          </p:cNvPr>
          <p:cNvSpPr/>
          <p:nvPr/>
        </p:nvSpPr>
        <p:spPr>
          <a:xfrm>
            <a:off x="8906384" y="5491257"/>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9" name="テキスト ボックス 308">
            <a:extLst>
              <a:ext uri="{FF2B5EF4-FFF2-40B4-BE49-F238E27FC236}">
                <a16:creationId xmlns:a16="http://schemas.microsoft.com/office/drawing/2014/main" id="{CDB32EBF-8946-B633-9E85-5FB8A78FAA2E}"/>
              </a:ext>
            </a:extLst>
          </p:cNvPr>
          <p:cNvSpPr txBox="1"/>
          <p:nvPr/>
        </p:nvSpPr>
        <p:spPr>
          <a:xfrm>
            <a:off x="8822834" y="5332913"/>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0" name="楕円 309">
            <a:extLst>
              <a:ext uri="{FF2B5EF4-FFF2-40B4-BE49-F238E27FC236}">
                <a16:creationId xmlns:a16="http://schemas.microsoft.com/office/drawing/2014/main" id="{34A614B0-4663-0890-87FB-AEBE1165EEFE}"/>
              </a:ext>
            </a:extLst>
          </p:cNvPr>
          <p:cNvSpPr/>
          <p:nvPr/>
        </p:nvSpPr>
        <p:spPr>
          <a:xfrm>
            <a:off x="8446123" y="534260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テキスト ボックス 310">
            <a:extLst>
              <a:ext uri="{FF2B5EF4-FFF2-40B4-BE49-F238E27FC236}">
                <a16:creationId xmlns:a16="http://schemas.microsoft.com/office/drawing/2014/main" id="{8CA083BE-7C79-9122-C714-4C42EE3F9C24}"/>
              </a:ext>
            </a:extLst>
          </p:cNvPr>
          <p:cNvSpPr txBox="1"/>
          <p:nvPr/>
        </p:nvSpPr>
        <p:spPr>
          <a:xfrm>
            <a:off x="8438630" y="518426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4" name="楕円 313">
            <a:extLst>
              <a:ext uri="{FF2B5EF4-FFF2-40B4-BE49-F238E27FC236}">
                <a16:creationId xmlns:a16="http://schemas.microsoft.com/office/drawing/2014/main" id="{EE143652-8DAD-9B2E-376D-795AF0E13AB4}"/>
              </a:ext>
            </a:extLst>
          </p:cNvPr>
          <p:cNvSpPr/>
          <p:nvPr/>
        </p:nvSpPr>
        <p:spPr>
          <a:xfrm>
            <a:off x="8400846" y="444549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5" name="テキスト ボックス 314">
            <a:extLst>
              <a:ext uri="{FF2B5EF4-FFF2-40B4-BE49-F238E27FC236}">
                <a16:creationId xmlns:a16="http://schemas.microsoft.com/office/drawing/2014/main" id="{5C9B4700-C02B-56B1-936F-1C8DAD17416B}"/>
              </a:ext>
            </a:extLst>
          </p:cNvPr>
          <p:cNvSpPr txBox="1"/>
          <p:nvPr/>
        </p:nvSpPr>
        <p:spPr>
          <a:xfrm>
            <a:off x="8317296" y="428714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6" name="楕円 315">
            <a:extLst>
              <a:ext uri="{FF2B5EF4-FFF2-40B4-BE49-F238E27FC236}">
                <a16:creationId xmlns:a16="http://schemas.microsoft.com/office/drawing/2014/main" id="{3F818D18-0808-A328-8E90-FED24580F627}"/>
              </a:ext>
            </a:extLst>
          </p:cNvPr>
          <p:cNvSpPr/>
          <p:nvPr/>
        </p:nvSpPr>
        <p:spPr>
          <a:xfrm>
            <a:off x="9457830" y="438436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7" name="テキスト ボックス 316">
            <a:extLst>
              <a:ext uri="{FF2B5EF4-FFF2-40B4-BE49-F238E27FC236}">
                <a16:creationId xmlns:a16="http://schemas.microsoft.com/office/drawing/2014/main" id="{F60E9FD4-6429-4FB3-CCCB-5EB1CF20B7F2}"/>
              </a:ext>
            </a:extLst>
          </p:cNvPr>
          <p:cNvSpPr txBox="1"/>
          <p:nvPr/>
        </p:nvSpPr>
        <p:spPr>
          <a:xfrm>
            <a:off x="9374280" y="422602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18" name="楕円 317">
            <a:extLst>
              <a:ext uri="{FF2B5EF4-FFF2-40B4-BE49-F238E27FC236}">
                <a16:creationId xmlns:a16="http://schemas.microsoft.com/office/drawing/2014/main" id="{CBC70FA3-B1EA-8F13-4B6E-DEBDBD6BF942}"/>
              </a:ext>
            </a:extLst>
          </p:cNvPr>
          <p:cNvSpPr/>
          <p:nvPr/>
        </p:nvSpPr>
        <p:spPr>
          <a:xfrm>
            <a:off x="9759544" y="464885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テキスト ボックス 318">
            <a:extLst>
              <a:ext uri="{FF2B5EF4-FFF2-40B4-BE49-F238E27FC236}">
                <a16:creationId xmlns:a16="http://schemas.microsoft.com/office/drawing/2014/main" id="{DBC6EB7A-40D3-1F9E-AAB8-417009DA08E9}"/>
              </a:ext>
            </a:extLst>
          </p:cNvPr>
          <p:cNvSpPr txBox="1"/>
          <p:nvPr/>
        </p:nvSpPr>
        <p:spPr>
          <a:xfrm>
            <a:off x="9675994" y="449051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21" name="楕円 320">
            <a:extLst>
              <a:ext uri="{FF2B5EF4-FFF2-40B4-BE49-F238E27FC236}">
                <a16:creationId xmlns:a16="http://schemas.microsoft.com/office/drawing/2014/main" id="{DE4CA6C7-F5FC-B546-4515-8AC258D6A55C}"/>
              </a:ext>
            </a:extLst>
          </p:cNvPr>
          <p:cNvSpPr/>
          <p:nvPr/>
        </p:nvSpPr>
        <p:spPr>
          <a:xfrm>
            <a:off x="8257476" y="5169582"/>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2" name="テキスト ボックス 321">
            <a:extLst>
              <a:ext uri="{FF2B5EF4-FFF2-40B4-BE49-F238E27FC236}">
                <a16:creationId xmlns:a16="http://schemas.microsoft.com/office/drawing/2014/main" id="{3F977C95-2818-3798-9BA8-6767503FEB23}"/>
              </a:ext>
            </a:extLst>
          </p:cNvPr>
          <p:cNvSpPr txBox="1"/>
          <p:nvPr/>
        </p:nvSpPr>
        <p:spPr>
          <a:xfrm>
            <a:off x="8173926" y="5011238"/>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23" name="楕円 322">
            <a:extLst>
              <a:ext uri="{FF2B5EF4-FFF2-40B4-BE49-F238E27FC236}">
                <a16:creationId xmlns:a16="http://schemas.microsoft.com/office/drawing/2014/main" id="{0DB1ED10-7829-3770-A01B-4EBE9E6653E8}"/>
              </a:ext>
            </a:extLst>
          </p:cNvPr>
          <p:cNvSpPr/>
          <p:nvPr/>
        </p:nvSpPr>
        <p:spPr>
          <a:xfrm>
            <a:off x="10378663" y="4475913"/>
            <a:ext cx="1594708" cy="1164724"/>
          </a:xfrm>
          <a:prstGeom prst="ellipse">
            <a:avLst/>
          </a:prstGeom>
          <a:solidFill>
            <a:schemeClr val="bg1"/>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楕円 323">
            <a:extLst>
              <a:ext uri="{FF2B5EF4-FFF2-40B4-BE49-F238E27FC236}">
                <a16:creationId xmlns:a16="http://schemas.microsoft.com/office/drawing/2014/main" id="{D646BBEA-6C21-41AF-8D2C-FCE2D46DF0C4}"/>
              </a:ext>
            </a:extLst>
          </p:cNvPr>
          <p:cNvSpPr/>
          <p:nvPr/>
        </p:nvSpPr>
        <p:spPr>
          <a:xfrm>
            <a:off x="10845041" y="4713412"/>
            <a:ext cx="600817" cy="52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テキスト ボックス 324">
            <a:extLst>
              <a:ext uri="{FF2B5EF4-FFF2-40B4-BE49-F238E27FC236}">
                <a16:creationId xmlns:a16="http://schemas.microsoft.com/office/drawing/2014/main" id="{FB95328B-AD4E-B938-ABBF-DCAD4A177371}"/>
              </a:ext>
            </a:extLst>
          </p:cNvPr>
          <p:cNvSpPr txBox="1"/>
          <p:nvPr/>
        </p:nvSpPr>
        <p:spPr>
          <a:xfrm>
            <a:off x="10907429" y="4778882"/>
            <a:ext cx="420308" cy="461665"/>
          </a:xfrm>
          <a:prstGeom prst="rect">
            <a:avLst/>
          </a:prstGeom>
          <a:noFill/>
        </p:spPr>
        <p:txBody>
          <a:bodyPr wrap="none" rtlCol="0">
            <a:spAutoFit/>
          </a:bodyPr>
          <a:lstStyle/>
          <a:p>
            <a:r>
              <a:rPr lang="en-US" altLang="ja-JP" sz="2400" b="1" dirty="0">
                <a:solidFill>
                  <a:schemeClr val="bg1"/>
                </a:solidFill>
              </a:rPr>
              <a:t>O</a:t>
            </a:r>
            <a:endParaRPr kumimoji="1" lang="ja-JP" altLang="en-US" sz="2400" b="1" dirty="0">
              <a:solidFill>
                <a:schemeClr val="bg1"/>
              </a:solidFill>
            </a:endParaRPr>
          </a:p>
        </p:txBody>
      </p:sp>
      <p:sp>
        <p:nvSpPr>
          <p:cNvPr id="326" name="楕円 325">
            <a:extLst>
              <a:ext uri="{FF2B5EF4-FFF2-40B4-BE49-F238E27FC236}">
                <a16:creationId xmlns:a16="http://schemas.microsoft.com/office/drawing/2014/main" id="{FE587810-E09F-8969-887F-14171F01FD7A}"/>
              </a:ext>
            </a:extLst>
          </p:cNvPr>
          <p:cNvSpPr/>
          <p:nvPr/>
        </p:nvSpPr>
        <p:spPr>
          <a:xfrm>
            <a:off x="11466714" y="5478907"/>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7" name="楕円 326">
            <a:extLst>
              <a:ext uri="{FF2B5EF4-FFF2-40B4-BE49-F238E27FC236}">
                <a16:creationId xmlns:a16="http://schemas.microsoft.com/office/drawing/2014/main" id="{4B1D0AD6-6EFF-3A05-94B5-B15084A1E960}"/>
              </a:ext>
            </a:extLst>
          </p:cNvPr>
          <p:cNvSpPr/>
          <p:nvPr/>
        </p:nvSpPr>
        <p:spPr>
          <a:xfrm>
            <a:off x="11850693" y="5142894"/>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テキスト ボックス 327">
            <a:extLst>
              <a:ext uri="{FF2B5EF4-FFF2-40B4-BE49-F238E27FC236}">
                <a16:creationId xmlns:a16="http://schemas.microsoft.com/office/drawing/2014/main" id="{808FCB2A-32CC-A39C-5218-7B2C166C4981}"/>
              </a:ext>
            </a:extLst>
          </p:cNvPr>
          <p:cNvSpPr txBox="1"/>
          <p:nvPr/>
        </p:nvSpPr>
        <p:spPr>
          <a:xfrm>
            <a:off x="11383164" y="5320563"/>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29" name="テキスト ボックス 328">
            <a:extLst>
              <a:ext uri="{FF2B5EF4-FFF2-40B4-BE49-F238E27FC236}">
                <a16:creationId xmlns:a16="http://schemas.microsoft.com/office/drawing/2014/main" id="{E999ABA4-5217-E27A-264A-55A59D84EA5E}"/>
              </a:ext>
            </a:extLst>
          </p:cNvPr>
          <p:cNvSpPr txBox="1"/>
          <p:nvPr/>
        </p:nvSpPr>
        <p:spPr>
          <a:xfrm>
            <a:off x="11761385" y="4997621"/>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0" name="楕円 329">
            <a:extLst>
              <a:ext uri="{FF2B5EF4-FFF2-40B4-BE49-F238E27FC236}">
                <a16:creationId xmlns:a16="http://schemas.microsoft.com/office/drawing/2014/main" id="{A46E6279-46C6-4993-A975-787CBCDC1BEF}"/>
              </a:ext>
            </a:extLst>
          </p:cNvPr>
          <p:cNvSpPr/>
          <p:nvPr/>
        </p:nvSpPr>
        <p:spPr>
          <a:xfrm>
            <a:off x="11022250" y="4353381"/>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テキスト ボックス 330">
            <a:extLst>
              <a:ext uri="{FF2B5EF4-FFF2-40B4-BE49-F238E27FC236}">
                <a16:creationId xmlns:a16="http://schemas.microsoft.com/office/drawing/2014/main" id="{FFCB85C7-6F84-5D96-AAD7-4194CDD493C2}"/>
              </a:ext>
            </a:extLst>
          </p:cNvPr>
          <p:cNvSpPr txBox="1"/>
          <p:nvPr/>
        </p:nvSpPr>
        <p:spPr>
          <a:xfrm>
            <a:off x="10938700" y="419503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2" name="楕円 331">
            <a:extLst>
              <a:ext uri="{FF2B5EF4-FFF2-40B4-BE49-F238E27FC236}">
                <a16:creationId xmlns:a16="http://schemas.microsoft.com/office/drawing/2014/main" id="{DC7C3D60-E569-B4E8-6875-FC2CD16263B4}"/>
              </a:ext>
            </a:extLst>
          </p:cNvPr>
          <p:cNvSpPr/>
          <p:nvPr/>
        </p:nvSpPr>
        <p:spPr>
          <a:xfrm>
            <a:off x="10213406" y="4893115"/>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テキスト ボックス 332">
            <a:extLst>
              <a:ext uri="{FF2B5EF4-FFF2-40B4-BE49-F238E27FC236}">
                <a16:creationId xmlns:a16="http://schemas.microsoft.com/office/drawing/2014/main" id="{D619F2BA-CAEC-CF64-6224-B1C3088801BE}"/>
              </a:ext>
            </a:extLst>
          </p:cNvPr>
          <p:cNvSpPr txBox="1"/>
          <p:nvPr/>
        </p:nvSpPr>
        <p:spPr>
          <a:xfrm>
            <a:off x="10129856" y="4734771"/>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4" name="楕円 333">
            <a:extLst>
              <a:ext uri="{FF2B5EF4-FFF2-40B4-BE49-F238E27FC236}">
                <a16:creationId xmlns:a16="http://schemas.microsoft.com/office/drawing/2014/main" id="{48C4E840-8035-AE07-B2D4-464E126ECAFD}"/>
              </a:ext>
            </a:extLst>
          </p:cNvPr>
          <p:cNvSpPr/>
          <p:nvPr/>
        </p:nvSpPr>
        <p:spPr>
          <a:xfrm>
            <a:off x="10987292" y="5568901"/>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テキスト ボックス 334">
            <a:extLst>
              <a:ext uri="{FF2B5EF4-FFF2-40B4-BE49-F238E27FC236}">
                <a16:creationId xmlns:a16="http://schemas.microsoft.com/office/drawing/2014/main" id="{7FFA0167-9B68-09B0-75B0-2AE4648F0D81}"/>
              </a:ext>
            </a:extLst>
          </p:cNvPr>
          <p:cNvSpPr txBox="1"/>
          <p:nvPr/>
        </p:nvSpPr>
        <p:spPr>
          <a:xfrm>
            <a:off x="10903742" y="5410557"/>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6" name="楕円 335">
            <a:extLst>
              <a:ext uri="{FF2B5EF4-FFF2-40B4-BE49-F238E27FC236}">
                <a16:creationId xmlns:a16="http://schemas.microsoft.com/office/drawing/2014/main" id="{2A7D6BA9-E879-D48C-9BF4-144A7563C5E7}"/>
              </a:ext>
            </a:extLst>
          </p:cNvPr>
          <p:cNvSpPr/>
          <p:nvPr/>
        </p:nvSpPr>
        <p:spPr>
          <a:xfrm>
            <a:off x="10527031" y="542025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テキスト ボックス 336">
            <a:extLst>
              <a:ext uri="{FF2B5EF4-FFF2-40B4-BE49-F238E27FC236}">
                <a16:creationId xmlns:a16="http://schemas.microsoft.com/office/drawing/2014/main" id="{672FF82A-499B-101F-9FE1-2819DD2A737F}"/>
              </a:ext>
            </a:extLst>
          </p:cNvPr>
          <p:cNvSpPr txBox="1"/>
          <p:nvPr/>
        </p:nvSpPr>
        <p:spPr>
          <a:xfrm>
            <a:off x="10519538" y="526190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38" name="楕円 337">
            <a:extLst>
              <a:ext uri="{FF2B5EF4-FFF2-40B4-BE49-F238E27FC236}">
                <a16:creationId xmlns:a16="http://schemas.microsoft.com/office/drawing/2014/main" id="{95FA5D70-029E-F0E7-401A-97CF80D4535E}"/>
              </a:ext>
            </a:extLst>
          </p:cNvPr>
          <p:cNvSpPr/>
          <p:nvPr/>
        </p:nvSpPr>
        <p:spPr>
          <a:xfrm>
            <a:off x="10481754" y="4523134"/>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テキスト ボックス 338">
            <a:extLst>
              <a:ext uri="{FF2B5EF4-FFF2-40B4-BE49-F238E27FC236}">
                <a16:creationId xmlns:a16="http://schemas.microsoft.com/office/drawing/2014/main" id="{D4CEDA0C-C509-784B-A850-4B0D4CF25121}"/>
              </a:ext>
            </a:extLst>
          </p:cNvPr>
          <p:cNvSpPr txBox="1"/>
          <p:nvPr/>
        </p:nvSpPr>
        <p:spPr>
          <a:xfrm>
            <a:off x="10398204" y="4364790"/>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0" name="楕円 339">
            <a:extLst>
              <a:ext uri="{FF2B5EF4-FFF2-40B4-BE49-F238E27FC236}">
                <a16:creationId xmlns:a16="http://schemas.microsoft.com/office/drawing/2014/main" id="{42D6403A-8CAA-A189-2916-5D8AF9535849}"/>
              </a:ext>
            </a:extLst>
          </p:cNvPr>
          <p:cNvSpPr/>
          <p:nvPr/>
        </p:nvSpPr>
        <p:spPr>
          <a:xfrm>
            <a:off x="11538738" y="446201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テキスト ボックス 340">
            <a:extLst>
              <a:ext uri="{FF2B5EF4-FFF2-40B4-BE49-F238E27FC236}">
                <a16:creationId xmlns:a16="http://schemas.microsoft.com/office/drawing/2014/main" id="{90A35CD6-9442-3068-69DF-173F52ED4C5B}"/>
              </a:ext>
            </a:extLst>
          </p:cNvPr>
          <p:cNvSpPr txBox="1"/>
          <p:nvPr/>
        </p:nvSpPr>
        <p:spPr>
          <a:xfrm>
            <a:off x="11455188" y="430366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2" name="楕円 341">
            <a:extLst>
              <a:ext uri="{FF2B5EF4-FFF2-40B4-BE49-F238E27FC236}">
                <a16:creationId xmlns:a16="http://schemas.microsoft.com/office/drawing/2014/main" id="{2F1820F5-BE87-33C8-59DD-681269A5F25B}"/>
              </a:ext>
            </a:extLst>
          </p:cNvPr>
          <p:cNvSpPr/>
          <p:nvPr/>
        </p:nvSpPr>
        <p:spPr>
          <a:xfrm>
            <a:off x="11840452" y="4726500"/>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3" name="テキスト ボックス 342">
            <a:extLst>
              <a:ext uri="{FF2B5EF4-FFF2-40B4-BE49-F238E27FC236}">
                <a16:creationId xmlns:a16="http://schemas.microsoft.com/office/drawing/2014/main" id="{D911F5EB-E451-0EF0-3215-C2337A9B9BE9}"/>
              </a:ext>
            </a:extLst>
          </p:cNvPr>
          <p:cNvSpPr txBox="1"/>
          <p:nvPr/>
        </p:nvSpPr>
        <p:spPr>
          <a:xfrm>
            <a:off x="11756902" y="4568156"/>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4" name="楕円 343">
            <a:extLst>
              <a:ext uri="{FF2B5EF4-FFF2-40B4-BE49-F238E27FC236}">
                <a16:creationId xmlns:a16="http://schemas.microsoft.com/office/drawing/2014/main" id="{41A21B6D-990F-56C9-4F9F-17059FE5AE3A}"/>
              </a:ext>
            </a:extLst>
          </p:cNvPr>
          <p:cNvSpPr/>
          <p:nvPr/>
        </p:nvSpPr>
        <p:spPr>
          <a:xfrm>
            <a:off x="10338384" y="5247226"/>
            <a:ext cx="292322" cy="2606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テキスト ボックス 344">
            <a:extLst>
              <a:ext uri="{FF2B5EF4-FFF2-40B4-BE49-F238E27FC236}">
                <a16:creationId xmlns:a16="http://schemas.microsoft.com/office/drawing/2014/main" id="{9D1E6FEA-1F57-8717-A14F-F0BA372887D9}"/>
              </a:ext>
            </a:extLst>
          </p:cNvPr>
          <p:cNvSpPr txBox="1"/>
          <p:nvPr/>
        </p:nvSpPr>
        <p:spPr>
          <a:xfrm>
            <a:off x="10254834" y="5088882"/>
            <a:ext cx="516488" cy="461665"/>
          </a:xfrm>
          <a:prstGeom prst="rect">
            <a:avLst/>
          </a:prstGeom>
          <a:noFill/>
        </p:spPr>
        <p:txBody>
          <a:bodyPr wrap="none" rtlCol="0">
            <a:spAutoFit/>
          </a:bodyPr>
          <a:lstStyle/>
          <a:p>
            <a:r>
              <a:rPr lang="en-US" altLang="ja-JP" sz="2400" b="1" dirty="0">
                <a:solidFill>
                  <a:srgbClr val="FF0000"/>
                </a:solidFill>
              </a:rPr>
              <a:t>e-</a:t>
            </a:r>
            <a:endParaRPr kumimoji="1" lang="ja-JP" altLang="en-US" sz="2400" b="1" dirty="0">
              <a:solidFill>
                <a:srgbClr val="FF0000"/>
              </a:solidFill>
            </a:endParaRPr>
          </a:p>
        </p:txBody>
      </p:sp>
      <p:sp>
        <p:nvSpPr>
          <p:cNvPr id="348" name="テキスト ボックス 347">
            <a:extLst>
              <a:ext uri="{FF2B5EF4-FFF2-40B4-BE49-F238E27FC236}">
                <a16:creationId xmlns:a16="http://schemas.microsoft.com/office/drawing/2014/main" id="{453A5F4F-2208-2DD9-477C-2F9FDC219AD4}"/>
              </a:ext>
            </a:extLst>
          </p:cNvPr>
          <p:cNvSpPr txBox="1"/>
          <p:nvPr/>
        </p:nvSpPr>
        <p:spPr>
          <a:xfrm>
            <a:off x="1808465" y="4186502"/>
            <a:ext cx="3216281" cy="369332"/>
          </a:xfrm>
          <a:prstGeom prst="rect">
            <a:avLst/>
          </a:prstGeom>
          <a:noFill/>
        </p:spPr>
        <p:txBody>
          <a:bodyPr wrap="square">
            <a:spAutoFit/>
          </a:bodyPr>
          <a:lstStyle/>
          <a:p>
            <a:r>
              <a:rPr kumimoji="1" lang="ja-JP" altLang="en-US" sz="1800" b="1" dirty="0">
                <a:solidFill>
                  <a:srgbClr val="FF0000"/>
                </a:solidFill>
              </a:rPr>
              <a:t>２個、８個、８個の軌道電子</a:t>
            </a:r>
            <a:endParaRPr lang="ja-JP" altLang="en-US" dirty="0">
              <a:solidFill>
                <a:srgbClr val="FF0000"/>
              </a:solidFill>
            </a:endParaRPr>
          </a:p>
        </p:txBody>
      </p:sp>
      <p:sp>
        <p:nvSpPr>
          <p:cNvPr id="349" name="テキスト ボックス 348">
            <a:extLst>
              <a:ext uri="{FF2B5EF4-FFF2-40B4-BE49-F238E27FC236}">
                <a16:creationId xmlns:a16="http://schemas.microsoft.com/office/drawing/2014/main" id="{49DF804D-121C-C704-8009-F190F1858736}"/>
              </a:ext>
            </a:extLst>
          </p:cNvPr>
          <p:cNvSpPr txBox="1"/>
          <p:nvPr/>
        </p:nvSpPr>
        <p:spPr>
          <a:xfrm>
            <a:off x="9095109" y="6519446"/>
            <a:ext cx="3216281" cy="338554"/>
          </a:xfrm>
          <a:prstGeom prst="rect">
            <a:avLst/>
          </a:prstGeom>
          <a:noFill/>
        </p:spPr>
        <p:txBody>
          <a:bodyPr wrap="square">
            <a:spAutoFit/>
          </a:bodyPr>
          <a:lstStyle/>
          <a:p>
            <a:r>
              <a:rPr kumimoji="1" lang="ja-JP" altLang="en-US" sz="1600" b="1" dirty="0"/>
              <a:t>４個の軌道電子</a:t>
            </a:r>
            <a:r>
              <a:rPr kumimoji="1" lang="en-US" altLang="ja-JP" sz="1600" b="1" dirty="0"/>
              <a:t>(Si)</a:t>
            </a:r>
            <a:endParaRPr lang="ja-JP" altLang="en-US" sz="1600" dirty="0"/>
          </a:p>
        </p:txBody>
      </p:sp>
      <p:sp>
        <p:nvSpPr>
          <p:cNvPr id="350" name="テキスト ボックス 349">
            <a:extLst>
              <a:ext uri="{FF2B5EF4-FFF2-40B4-BE49-F238E27FC236}">
                <a16:creationId xmlns:a16="http://schemas.microsoft.com/office/drawing/2014/main" id="{CC5C9097-0117-6506-4C03-13841E864449}"/>
              </a:ext>
            </a:extLst>
          </p:cNvPr>
          <p:cNvSpPr txBox="1"/>
          <p:nvPr/>
        </p:nvSpPr>
        <p:spPr>
          <a:xfrm>
            <a:off x="7851602" y="3943641"/>
            <a:ext cx="2126186" cy="338554"/>
          </a:xfrm>
          <a:prstGeom prst="rect">
            <a:avLst/>
          </a:prstGeom>
          <a:noFill/>
        </p:spPr>
        <p:txBody>
          <a:bodyPr wrap="square">
            <a:spAutoFit/>
          </a:bodyPr>
          <a:lstStyle/>
          <a:p>
            <a:r>
              <a:rPr kumimoji="1" lang="ja-JP" altLang="en-US" sz="1600" b="1" dirty="0"/>
              <a:t>８個の軌道電子</a:t>
            </a:r>
            <a:r>
              <a:rPr kumimoji="1" lang="en-US" altLang="ja-JP" sz="1600" b="1" dirty="0"/>
              <a:t>(</a:t>
            </a:r>
            <a:r>
              <a:rPr lang="en-US" altLang="ja-JP" sz="1600" b="1" dirty="0"/>
              <a:t>O)</a:t>
            </a:r>
            <a:endParaRPr lang="ja-JP" altLang="en-US" sz="1600" dirty="0"/>
          </a:p>
        </p:txBody>
      </p:sp>
      <p:sp>
        <p:nvSpPr>
          <p:cNvPr id="351" name="テキスト ボックス 350">
            <a:extLst>
              <a:ext uri="{FF2B5EF4-FFF2-40B4-BE49-F238E27FC236}">
                <a16:creationId xmlns:a16="http://schemas.microsoft.com/office/drawing/2014/main" id="{C5BBCE62-DA93-8D0B-ACDF-A2ECECA969F3}"/>
              </a:ext>
            </a:extLst>
          </p:cNvPr>
          <p:cNvSpPr txBox="1"/>
          <p:nvPr/>
        </p:nvSpPr>
        <p:spPr>
          <a:xfrm>
            <a:off x="10121984" y="3920932"/>
            <a:ext cx="2126186" cy="338554"/>
          </a:xfrm>
          <a:prstGeom prst="rect">
            <a:avLst/>
          </a:prstGeom>
          <a:noFill/>
        </p:spPr>
        <p:txBody>
          <a:bodyPr wrap="square">
            <a:spAutoFit/>
          </a:bodyPr>
          <a:lstStyle/>
          <a:p>
            <a:r>
              <a:rPr kumimoji="1" lang="ja-JP" altLang="en-US" sz="1600" b="1" dirty="0"/>
              <a:t>８個の軌道電子</a:t>
            </a:r>
            <a:r>
              <a:rPr kumimoji="1" lang="en-US" altLang="ja-JP" sz="1600" b="1" dirty="0"/>
              <a:t>(</a:t>
            </a:r>
            <a:r>
              <a:rPr lang="en-US" altLang="ja-JP" sz="1600" b="1" dirty="0"/>
              <a:t>O)</a:t>
            </a:r>
            <a:endParaRPr lang="ja-JP" altLang="en-US" sz="1600" dirty="0"/>
          </a:p>
        </p:txBody>
      </p:sp>
      <p:sp>
        <p:nvSpPr>
          <p:cNvPr id="352" name="テキスト ボックス 351">
            <a:extLst>
              <a:ext uri="{FF2B5EF4-FFF2-40B4-BE49-F238E27FC236}">
                <a16:creationId xmlns:a16="http://schemas.microsoft.com/office/drawing/2014/main" id="{E2AC876F-D6CF-993D-A53B-3070C697566B}"/>
              </a:ext>
            </a:extLst>
          </p:cNvPr>
          <p:cNvSpPr txBox="1"/>
          <p:nvPr/>
        </p:nvSpPr>
        <p:spPr>
          <a:xfrm>
            <a:off x="5181657" y="2506502"/>
            <a:ext cx="6438378" cy="369332"/>
          </a:xfrm>
          <a:prstGeom prst="rect">
            <a:avLst/>
          </a:prstGeom>
          <a:noFill/>
        </p:spPr>
        <p:txBody>
          <a:bodyPr wrap="square">
            <a:spAutoFit/>
          </a:bodyPr>
          <a:lstStyle/>
          <a:p>
            <a:r>
              <a:rPr lang="en-US" altLang="ja-JP" sz="1800" b="1" dirty="0"/>
              <a:t>SiO2</a:t>
            </a:r>
            <a:endParaRPr lang="ja-JP" altLang="en-US" dirty="0"/>
          </a:p>
        </p:txBody>
      </p:sp>
      <p:sp>
        <p:nvSpPr>
          <p:cNvPr id="353" name="テキスト ボックス 352">
            <a:extLst>
              <a:ext uri="{FF2B5EF4-FFF2-40B4-BE49-F238E27FC236}">
                <a16:creationId xmlns:a16="http://schemas.microsoft.com/office/drawing/2014/main" id="{CF3DF434-96DE-0122-C0D2-7C7B5D2BB48C}"/>
              </a:ext>
            </a:extLst>
          </p:cNvPr>
          <p:cNvSpPr txBox="1"/>
          <p:nvPr/>
        </p:nvSpPr>
        <p:spPr>
          <a:xfrm>
            <a:off x="5181657" y="5203556"/>
            <a:ext cx="6438378" cy="369332"/>
          </a:xfrm>
          <a:prstGeom prst="rect">
            <a:avLst/>
          </a:prstGeom>
          <a:noFill/>
        </p:spPr>
        <p:txBody>
          <a:bodyPr wrap="square">
            <a:spAutoFit/>
          </a:bodyPr>
          <a:lstStyle/>
          <a:p>
            <a:r>
              <a:rPr lang="en-US" altLang="ja-JP" sz="1800" b="1" dirty="0"/>
              <a:t>SiO2</a:t>
            </a:r>
            <a:endParaRPr lang="ja-JP" altLang="en-US" dirty="0"/>
          </a:p>
        </p:txBody>
      </p:sp>
    </p:spTree>
    <p:extLst>
      <p:ext uri="{BB962C8B-B14F-4D97-AF65-F5344CB8AC3E}">
        <p14:creationId xmlns:p14="http://schemas.microsoft.com/office/powerpoint/2010/main" val="49050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A9420C-7CB2-B9F0-76A7-28E2884E362D}"/>
              </a:ext>
            </a:extLst>
          </p:cNvPr>
          <p:cNvSpPr txBox="1"/>
          <p:nvPr/>
        </p:nvSpPr>
        <p:spPr>
          <a:xfrm>
            <a:off x="349354" y="101586"/>
            <a:ext cx="3467616" cy="584775"/>
          </a:xfrm>
          <a:prstGeom prst="rect">
            <a:avLst/>
          </a:prstGeom>
          <a:noFill/>
        </p:spPr>
        <p:txBody>
          <a:bodyPr wrap="none" rtlCol="0">
            <a:spAutoFit/>
          </a:bodyPr>
          <a:lstStyle/>
          <a:p>
            <a:r>
              <a:rPr lang="ja-JP" altLang="en-US" sz="3200" b="1" dirty="0"/>
              <a:t>金属の物理モデル</a:t>
            </a:r>
            <a:endParaRPr kumimoji="1" lang="ja-JP" altLang="en-US" sz="3200" b="1" dirty="0"/>
          </a:p>
        </p:txBody>
      </p:sp>
      <p:sp>
        <p:nvSpPr>
          <p:cNvPr id="3" name="テキスト ボックス 2">
            <a:extLst>
              <a:ext uri="{FF2B5EF4-FFF2-40B4-BE49-F238E27FC236}">
                <a16:creationId xmlns:a16="http://schemas.microsoft.com/office/drawing/2014/main" id="{4268936B-F508-8507-7F51-CBF147D7A519}"/>
              </a:ext>
            </a:extLst>
          </p:cNvPr>
          <p:cNvSpPr txBox="1"/>
          <p:nvPr/>
        </p:nvSpPr>
        <p:spPr>
          <a:xfrm>
            <a:off x="206571" y="915652"/>
            <a:ext cx="3005951" cy="400110"/>
          </a:xfrm>
          <a:prstGeom prst="rect">
            <a:avLst/>
          </a:prstGeom>
          <a:noFill/>
        </p:spPr>
        <p:txBody>
          <a:bodyPr wrap="none" rtlCol="0">
            <a:spAutoFit/>
          </a:bodyPr>
          <a:lstStyle/>
          <a:p>
            <a:r>
              <a:rPr lang="ja-JP" altLang="en-US" sz="2000" b="1" dirty="0">
                <a:solidFill>
                  <a:schemeClr val="accent1">
                    <a:lumMod val="75000"/>
                  </a:schemeClr>
                </a:solidFill>
              </a:rPr>
              <a:t>アルミ原子の物理モデル</a:t>
            </a:r>
            <a:endParaRPr kumimoji="1" lang="ja-JP" altLang="en-US" sz="2000" b="1" dirty="0">
              <a:solidFill>
                <a:schemeClr val="accent1">
                  <a:lumMod val="75000"/>
                </a:schemeClr>
              </a:solidFill>
            </a:endParaRPr>
          </a:p>
        </p:txBody>
      </p:sp>
      <p:sp>
        <p:nvSpPr>
          <p:cNvPr id="4" name="楕円 3">
            <a:extLst>
              <a:ext uri="{FF2B5EF4-FFF2-40B4-BE49-F238E27FC236}">
                <a16:creationId xmlns:a16="http://schemas.microsoft.com/office/drawing/2014/main" id="{07DF6188-BA1D-FC36-051A-387DFEF6F2CA}"/>
              </a:ext>
            </a:extLst>
          </p:cNvPr>
          <p:cNvSpPr/>
          <p:nvPr/>
        </p:nvSpPr>
        <p:spPr>
          <a:xfrm>
            <a:off x="3377519" y="421798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82CFB16-0446-FF57-4ED0-3D8B06A3743B}"/>
              </a:ext>
            </a:extLst>
          </p:cNvPr>
          <p:cNvSpPr/>
          <p:nvPr/>
        </p:nvSpPr>
        <p:spPr>
          <a:xfrm>
            <a:off x="1444335" y="49424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450D2D3-F76A-5046-787B-B0D4511EA52F}"/>
              </a:ext>
            </a:extLst>
          </p:cNvPr>
          <p:cNvSpPr txBox="1"/>
          <p:nvPr/>
        </p:nvSpPr>
        <p:spPr>
          <a:xfrm>
            <a:off x="1444335" y="50333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8" name="楕円 7">
            <a:extLst>
              <a:ext uri="{FF2B5EF4-FFF2-40B4-BE49-F238E27FC236}">
                <a16:creationId xmlns:a16="http://schemas.microsoft.com/office/drawing/2014/main" id="{ABB563B8-114F-033F-00C7-A0AA17DB13D5}"/>
              </a:ext>
            </a:extLst>
          </p:cNvPr>
          <p:cNvSpPr/>
          <p:nvPr/>
        </p:nvSpPr>
        <p:spPr>
          <a:xfrm>
            <a:off x="2103514" y="3772905"/>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C371F06-3820-6907-16CA-21962E64A103}"/>
              </a:ext>
            </a:extLst>
          </p:cNvPr>
          <p:cNvSpPr/>
          <p:nvPr/>
        </p:nvSpPr>
        <p:spPr>
          <a:xfrm>
            <a:off x="607179" y="421798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15AB311-128A-7F1F-21AA-8F164ED952BD}"/>
              </a:ext>
            </a:extLst>
          </p:cNvPr>
          <p:cNvSpPr/>
          <p:nvPr/>
        </p:nvSpPr>
        <p:spPr>
          <a:xfrm>
            <a:off x="1596735" y="50948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7E87562-9277-2C18-B2B8-EF43E62F8927}"/>
              </a:ext>
            </a:extLst>
          </p:cNvPr>
          <p:cNvSpPr txBox="1"/>
          <p:nvPr/>
        </p:nvSpPr>
        <p:spPr>
          <a:xfrm>
            <a:off x="1596735" y="51857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13" name="楕円 12">
            <a:extLst>
              <a:ext uri="{FF2B5EF4-FFF2-40B4-BE49-F238E27FC236}">
                <a16:creationId xmlns:a16="http://schemas.microsoft.com/office/drawing/2014/main" id="{345A5CED-9500-EA87-608D-EE4A149F3E72}"/>
              </a:ext>
            </a:extLst>
          </p:cNvPr>
          <p:cNvSpPr/>
          <p:nvPr/>
        </p:nvSpPr>
        <p:spPr>
          <a:xfrm>
            <a:off x="2235562" y="402936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1FB00D3-D8C2-432B-A351-787DEA0BB654}"/>
              </a:ext>
            </a:extLst>
          </p:cNvPr>
          <p:cNvSpPr txBox="1"/>
          <p:nvPr/>
        </p:nvSpPr>
        <p:spPr>
          <a:xfrm>
            <a:off x="2235562" y="409970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5" name="楕円 14">
            <a:extLst>
              <a:ext uri="{FF2B5EF4-FFF2-40B4-BE49-F238E27FC236}">
                <a16:creationId xmlns:a16="http://schemas.microsoft.com/office/drawing/2014/main" id="{44A883A0-8ED7-533C-2690-08763F47868D}"/>
              </a:ext>
            </a:extLst>
          </p:cNvPr>
          <p:cNvSpPr/>
          <p:nvPr/>
        </p:nvSpPr>
        <p:spPr>
          <a:xfrm>
            <a:off x="3481901" y="5829164"/>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61502E9-60BC-6276-D2B0-B4780410E13D}"/>
              </a:ext>
            </a:extLst>
          </p:cNvPr>
          <p:cNvSpPr txBox="1"/>
          <p:nvPr/>
        </p:nvSpPr>
        <p:spPr>
          <a:xfrm>
            <a:off x="3473256" y="597026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7" name="楕円 16">
            <a:extLst>
              <a:ext uri="{FF2B5EF4-FFF2-40B4-BE49-F238E27FC236}">
                <a16:creationId xmlns:a16="http://schemas.microsoft.com/office/drawing/2014/main" id="{729FBCAE-3FA1-820E-2A92-801FFC22DBEB}"/>
              </a:ext>
            </a:extLst>
          </p:cNvPr>
          <p:cNvSpPr/>
          <p:nvPr/>
        </p:nvSpPr>
        <p:spPr>
          <a:xfrm>
            <a:off x="4475338" y="509176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F73672B-50B0-49C3-775E-B5ECF8D76EC8}"/>
              </a:ext>
            </a:extLst>
          </p:cNvPr>
          <p:cNvSpPr txBox="1"/>
          <p:nvPr/>
        </p:nvSpPr>
        <p:spPr>
          <a:xfrm>
            <a:off x="4475338" y="518267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1" name="楕円 20">
            <a:extLst>
              <a:ext uri="{FF2B5EF4-FFF2-40B4-BE49-F238E27FC236}">
                <a16:creationId xmlns:a16="http://schemas.microsoft.com/office/drawing/2014/main" id="{A6DDC42C-1995-9830-E554-F55D647FFCEB}"/>
              </a:ext>
            </a:extLst>
          </p:cNvPr>
          <p:cNvSpPr/>
          <p:nvPr/>
        </p:nvSpPr>
        <p:spPr>
          <a:xfrm>
            <a:off x="9145163" y="420232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7BE95A4-08B5-A5C1-8129-D84C961DA735}"/>
              </a:ext>
            </a:extLst>
          </p:cNvPr>
          <p:cNvSpPr/>
          <p:nvPr/>
        </p:nvSpPr>
        <p:spPr>
          <a:xfrm>
            <a:off x="7211979" y="49267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23C4B85-27CF-DD46-5C4D-214C75230819}"/>
              </a:ext>
            </a:extLst>
          </p:cNvPr>
          <p:cNvSpPr txBox="1"/>
          <p:nvPr/>
        </p:nvSpPr>
        <p:spPr>
          <a:xfrm>
            <a:off x="7211979" y="50176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4" name="楕円 23">
            <a:extLst>
              <a:ext uri="{FF2B5EF4-FFF2-40B4-BE49-F238E27FC236}">
                <a16:creationId xmlns:a16="http://schemas.microsoft.com/office/drawing/2014/main" id="{BF93F656-3F21-2BEB-73FF-D5C21D39E6F1}"/>
              </a:ext>
            </a:extLst>
          </p:cNvPr>
          <p:cNvSpPr/>
          <p:nvPr/>
        </p:nvSpPr>
        <p:spPr>
          <a:xfrm>
            <a:off x="7134131" y="3170118"/>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3E96984C-A7A1-66A2-5D89-9B1C8868BFFD}"/>
              </a:ext>
            </a:extLst>
          </p:cNvPr>
          <p:cNvSpPr/>
          <p:nvPr/>
        </p:nvSpPr>
        <p:spPr>
          <a:xfrm>
            <a:off x="6374823" y="420232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B6B103E9-41BF-89D0-F691-9C7E80CC9E3F}"/>
              </a:ext>
            </a:extLst>
          </p:cNvPr>
          <p:cNvSpPr/>
          <p:nvPr/>
        </p:nvSpPr>
        <p:spPr>
          <a:xfrm>
            <a:off x="7364379" y="50791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16331333-EDE4-FB4A-0D58-347E3316B50C}"/>
              </a:ext>
            </a:extLst>
          </p:cNvPr>
          <p:cNvSpPr txBox="1"/>
          <p:nvPr/>
        </p:nvSpPr>
        <p:spPr>
          <a:xfrm>
            <a:off x="7364379" y="51700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8" name="楕円 27">
            <a:extLst>
              <a:ext uri="{FF2B5EF4-FFF2-40B4-BE49-F238E27FC236}">
                <a16:creationId xmlns:a16="http://schemas.microsoft.com/office/drawing/2014/main" id="{25347C2E-822D-521B-C8A1-74BCB40BBB73}"/>
              </a:ext>
            </a:extLst>
          </p:cNvPr>
          <p:cNvSpPr/>
          <p:nvPr/>
        </p:nvSpPr>
        <p:spPr>
          <a:xfrm>
            <a:off x="6772524" y="4127981"/>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D76F0EB-2910-FC85-54A0-074B4F3DFF53}"/>
              </a:ext>
            </a:extLst>
          </p:cNvPr>
          <p:cNvSpPr txBox="1"/>
          <p:nvPr/>
        </p:nvSpPr>
        <p:spPr>
          <a:xfrm>
            <a:off x="6760745" y="418879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0" name="楕円 29">
            <a:extLst>
              <a:ext uri="{FF2B5EF4-FFF2-40B4-BE49-F238E27FC236}">
                <a16:creationId xmlns:a16="http://schemas.microsoft.com/office/drawing/2014/main" id="{749B21C1-6A5F-06F7-6253-AA745FE94438}"/>
              </a:ext>
            </a:extLst>
          </p:cNvPr>
          <p:cNvSpPr/>
          <p:nvPr/>
        </p:nvSpPr>
        <p:spPr>
          <a:xfrm>
            <a:off x="11291289" y="564290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CE9BA06-40E4-E697-7C43-22F23754B53E}"/>
              </a:ext>
            </a:extLst>
          </p:cNvPr>
          <p:cNvSpPr txBox="1"/>
          <p:nvPr/>
        </p:nvSpPr>
        <p:spPr>
          <a:xfrm>
            <a:off x="11333042" y="573942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2" name="楕円 31">
            <a:extLst>
              <a:ext uri="{FF2B5EF4-FFF2-40B4-BE49-F238E27FC236}">
                <a16:creationId xmlns:a16="http://schemas.microsoft.com/office/drawing/2014/main" id="{AD13DA7E-E8E9-0A98-275E-A7BCCAAB34E2}"/>
              </a:ext>
            </a:extLst>
          </p:cNvPr>
          <p:cNvSpPr/>
          <p:nvPr/>
        </p:nvSpPr>
        <p:spPr>
          <a:xfrm>
            <a:off x="10242982" y="507610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0EC5FE-2DB8-17B8-4BFF-FE974E92F933}"/>
              </a:ext>
            </a:extLst>
          </p:cNvPr>
          <p:cNvSpPr txBox="1"/>
          <p:nvPr/>
        </p:nvSpPr>
        <p:spPr>
          <a:xfrm>
            <a:off x="10242982" y="516701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cxnSp>
        <p:nvCxnSpPr>
          <p:cNvPr id="35" name="直線コネクタ 34">
            <a:extLst>
              <a:ext uri="{FF2B5EF4-FFF2-40B4-BE49-F238E27FC236}">
                <a16:creationId xmlns:a16="http://schemas.microsoft.com/office/drawing/2014/main" id="{C4620226-1A5B-E560-FB54-BFB7AE6F6ACF}"/>
              </a:ext>
            </a:extLst>
          </p:cNvPr>
          <p:cNvCxnSpPr>
            <a:cxnSpLocks/>
          </p:cNvCxnSpPr>
          <p:nvPr/>
        </p:nvCxnSpPr>
        <p:spPr>
          <a:xfrm flipH="1">
            <a:off x="4098513" y="1140007"/>
            <a:ext cx="12075" cy="20457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8F685A4-3FBA-2B85-686A-9788166C5792}"/>
              </a:ext>
            </a:extLst>
          </p:cNvPr>
          <p:cNvCxnSpPr>
            <a:cxnSpLocks/>
          </p:cNvCxnSpPr>
          <p:nvPr/>
        </p:nvCxnSpPr>
        <p:spPr>
          <a:xfrm flipH="1">
            <a:off x="4098513" y="3171497"/>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5DF0B7E-55E1-05DF-EB9D-BCE050151BC7}"/>
              </a:ext>
            </a:extLst>
          </p:cNvPr>
          <p:cNvCxnSpPr>
            <a:cxnSpLocks/>
          </p:cNvCxnSpPr>
          <p:nvPr/>
        </p:nvCxnSpPr>
        <p:spPr>
          <a:xfrm flipH="1">
            <a:off x="7684237" y="1100458"/>
            <a:ext cx="6410" cy="20511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03F8986-28A4-25EC-3466-779AAF98A1B2}"/>
              </a:ext>
            </a:extLst>
          </p:cNvPr>
          <p:cNvCxnSpPr>
            <a:cxnSpLocks/>
          </p:cNvCxnSpPr>
          <p:nvPr/>
        </p:nvCxnSpPr>
        <p:spPr>
          <a:xfrm flipH="1">
            <a:off x="3225119" y="1126095"/>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206B15B-22B5-FEFA-48AB-86C9183F4868}"/>
              </a:ext>
            </a:extLst>
          </p:cNvPr>
          <p:cNvCxnSpPr>
            <a:cxnSpLocks/>
          </p:cNvCxnSpPr>
          <p:nvPr/>
        </p:nvCxnSpPr>
        <p:spPr>
          <a:xfrm flipH="1">
            <a:off x="7684237" y="1118948"/>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99EEBE8-CA3E-1FDF-21F9-5BAF126AE069}"/>
              </a:ext>
            </a:extLst>
          </p:cNvPr>
          <p:cNvCxnSpPr>
            <a:cxnSpLocks/>
          </p:cNvCxnSpPr>
          <p:nvPr/>
        </p:nvCxnSpPr>
        <p:spPr>
          <a:xfrm flipH="1">
            <a:off x="4123412" y="2056266"/>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BE41B05E-30DE-9EFF-368E-F9D3D22D2BE1}"/>
              </a:ext>
            </a:extLst>
          </p:cNvPr>
          <p:cNvSpPr/>
          <p:nvPr/>
        </p:nvSpPr>
        <p:spPr>
          <a:xfrm>
            <a:off x="4224215" y="210025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7C417993-3737-59F7-7063-AFFBBAB69C59}"/>
              </a:ext>
            </a:extLst>
          </p:cNvPr>
          <p:cNvSpPr txBox="1"/>
          <p:nvPr/>
        </p:nvSpPr>
        <p:spPr>
          <a:xfrm>
            <a:off x="4224215" y="219116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47" name="楕円 46">
            <a:extLst>
              <a:ext uri="{FF2B5EF4-FFF2-40B4-BE49-F238E27FC236}">
                <a16:creationId xmlns:a16="http://schemas.microsoft.com/office/drawing/2014/main" id="{8A7D1CC1-8706-6C5E-AE5C-5170F884C636}"/>
              </a:ext>
            </a:extLst>
          </p:cNvPr>
          <p:cNvSpPr/>
          <p:nvPr/>
        </p:nvSpPr>
        <p:spPr>
          <a:xfrm>
            <a:off x="4894061" y="209326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698DA9F-D0A2-2EB7-8B44-FA6D94DEB1CC}"/>
              </a:ext>
            </a:extLst>
          </p:cNvPr>
          <p:cNvSpPr txBox="1"/>
          <p:nvPr/>
        </p:nvSpPr>
        <p:spPr>
          <a:xfrm>
            <a:off x="4894061" y="2184174"/>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49" name="楕円 48">
            <a:extLst>
              <a:ext uri="{FF2B5EF4-FFF2-40B4-BE49-F238E27FC236}">
                <a16:creationId xmlns:a16="http://schemas.microsoft.com/office/drawing/2014/main" id="{9149A5A3-646E-9399-4E88-DDE0FCB949BD}"/>
              </a:ext>
            </a:extLst>
          </p:cNvPr>
          <p:cNvSpPr/>
          <p:nvPr/>
        </p:nvSpPr>
        <p:spPr>
          <a:xfrm>
            <a:off x="5563907" y="2104515"/>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1471B0EB-43EE-ED95-18D2-5A11FE58B452}"/>
              </a:ext>
            </a:extLst>
          </p:cNvPr>
          <p:cNvSpPr txBox="1"/>
          <p:nvPr/>
        </p:nvSpPr>
        <p:spPr>
          <a:xfrm>
            <a:off x="5563907" y="2195421"/>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51" name="楕円 50">
            <a:extLst>
              <a:ext uri="{FF2B5EF4-FFF2-40B4-BE49-F238E27FC236}">
                <a16:creationId xmlns:a16="http://schemas.microsoft.com/office/drawing/2014/main" id="{D167CE91-7F11-7CE5-80D5-FAE69C393692}"/>
              </a:ext>
            </a:extLst>
          </p:cNvPr>
          <p:cNvSpPr/>
          <p:nvPr/>
        </p:nvSpPr>
        <p:spPr>
          <a:xfrm>
            <a:off x="6203034" y="210668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0455FCC-04E6-5018-07FC-916A3244665D}"/>
              </a:ext>
            </a:extLst>
          </p:cNvPr>
          <p:cNvSpPr txBox="1"/>
          <p:nvPr/>
        </p:nvSpPr>
        <p:spPr>
          <a:xfrm>
            <a:off x="6203034" y="2197595"/>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53" name="楕円 52">
            <a:extLst>
              <a:ext uri="{FF2B5EF4-FFF2-40B4-BE49-F238E27FC236}">
                <a16:creationId xmlns:a16="http://schemas.microsoft.com/office/drawing/2014/main" id="{41594BA8-A746-41F4-7825-54BB4AF6FEC3}"/>
              </a:ext>
            </a:extLst>
          </p:cNvPr>
          <p:cNvSpPr/>
          <p:nvPr/>
        </p:nvSpPr>
        <p:spPr>
          <a:xfrm>
            <a:off x="6861843" y="210883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5022FF0-CBFA-76B0-7D26-7667997B1853}"/>
              </a:ext>
            </a:extLst>
          </p:cNvPr>
          <p:cNvSpPr txBox="1"/>
          <p:nvPr/>
        </p:nvSpPr>
        <p:spPr>
          <a:xfrm>
            <a:off x="6861843" y="219973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1" name="楕円 60">
            <a:extLst>
              <a:ext uri="{FF2B5EF4-FFF2-40B4-BE49-F238E27FC236}">
                <a16:creationId xmlns:a16="http://schemas.microsoft.com/office/drawing/2014/main" id="{26C4CE9F-18DB-A88F-731E-22C9B3E17AEE}"/>
              </a:ext>
            </a:extLst>
          </p:cNvPr>
          <p:cNvSpPr/>
          <p:nvPr/>
        </p:nvSpPr>
        <p:spPr>
          <a:xfrm>
            <a:off x="4546701" y="2600427"/>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66E25D8C-EFF3-62FD-37F3-840DB6890AB2}"/>
              </a:ext>
            </a:extLst>
          </p:cNvPr>
          <p:cNvSpPr txBox="1"/>
          <p:nvPr/>
        </p:nvSpPr>
        <p:spPr>
          <a:xfrm>
            <a:off x="4616339" y="2726404"/>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3" name="楕円 62">
            <a:extLst>
              <a:ext uri="{FF2B5EF4-FFF2-40B4-BE49-F238E27FC236}">
                <a16:creationId xmlns:a16="http://schemas.microsoft.com/office/drawing/2014/main" id="{38199292-9645-40E4-7699-F1DBD62A31AA}"/>
              </a:ext>
            </a:extLst>
          </p:cNvPr>
          <p:cNvSpPr/>
          <p:nvPr/>
        </p:nvSpPr>
        <p:spPr>
          <a:xfrm>
            <a:off x="5213474" y="261431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308B5CB0-9383-C4CD-EF0F-7029715240CD}"/>
              </a:ext>
            </a:extLst>
          </p:cNvPr>
          <p:cNvSpPr txBox="1"/>
          <p:nvPr/>
        </p:nvSpPr>
        <p:spPr>
          <a:xfrm>
            <a:off x="5283112" y="2740295"/>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5" name="楕円 64">
            <a:extLst>
              <a:ext uri="{FF2B5EF4-FFF2-40B4-BE49-F238E27FC236}">
                <a16:creationId xmlns:a16="http://schemas.microsoft.com/office/drawing/2014/main" id="{AA67C102-3844-52B9-2D1C-D3DA9F981A82}"/>
              </a:ext>
            </a:extLst>
          </p:cNvPr>
          <p:cNvSpPr/>
          <p:nvPr/>
        </p:nvSpPr>
        <p:spPr>
          <a:xfrm>
            <a:off x="5893627" y="2591226"/>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CF9AB609-15DE-283B-B8C9-86E4FC0A25CF}"/>
              </a:ext>
            </a:extLst>
          </p:cNvPr>
          <p:cNvSpPr txBox="1"/>
          <p:nvPr/>
        </p:nvSpPr>
        <p:spPr>
          <a:xfrm>
            <a:off x="5963265" y="2717203"/>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7" name="楕円 66">
            <a:extLst>
              <a:ext uri="{FF2B5EF4-FFF2-40B4-BE49-F238E27FC236}">
                <a16:creationId xmlns:a16="http://schemas.microsoft.com/office/drawing/2014/main" id="{1EABB7F8-2D9D-9FF9-0707-60E24DD66824}"/>
              </a:ext>
            </a:extLst>
          </p:cNvPr>
          <p:cNvSpPr/>
          <p:nvPr/>
        </p:nvSpPr>
        <p:spPr>
          <a:xfrm>
            <a:off x="6522447" y="256763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4136C584-AEA7-2B1F-2AE3-39C6C03DAA90}"/>
              </a:ext>
            </a:extLst>
          </p:cNvPr>
          <p:cNvSpPr txBox="1"/>
          <p:nvPr/>
        </p:nvSpPr>
        <p:spPr>
          <a:xfrm>
            <a:off x="6592085" y="2693616"/>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9" name="テキスト ボックス 68">
            <a:extLst>
              <a:ext uri="{FF2B5EF4-FFF2-40B4-BE49-F238E27FC236}">
                <a16:creationId xmlns:a16="http://schemas.microsoft.com/office/drawing/2014/main" id="{9DD7CDD3-B2FB-B8EB-AB53-23CBA1E13C03}"/>
              </a:ext>
            </a:extLst>
          </p:cNvPr>
          <p:cNvSpPr txBox="1"/>
          <p:nvPr/>
        </p:nvSpPr>
        <p:spPr>
          <a:xfrm>
            <a:off x="4267983"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0" name="テキスト ボックス 69">
            <a:extLst>
              <a:ext uri="{FF2B5EF4-FFF2-40B4-BE49-F238E27FC236}">
                <a16:creationId xmlns:a16="http://schemas.microsoft.com/office/drawing/2014/main" id="{0424834B-6EF2-27DD-2378-B3E864AA947C}"/>
              </a:ext>
            </a:extLst>
          </p:cNvPr>
          <p:cNvSpPr txBox="1"/>
          <p:nvPr/>
        </p:nvSpPr>
        <p:spPr>
          <a:xfrm>
            <a:off x="4956917"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1" name="テキスト ボックス 70">
            <a:extLst>
              <a:ext uri="{FF2B5EF4-FFF2-40B4-BE49-F238E27FC236}">
                <a16:creationId xmlns:a16="http://schemas.microsoft.com/office/drawing/2014/main" id="{98BFA4B5-31B9-4183-9998-C283B6FDBD04}"/>
              </a:ext>
            </a:extLst>
          </p:cNvPr>
          <p:cNvSpPr txBox="1"/>
          <p:nvPr/>
        </p:nvSpPr>
        <p:spPr>
          <a:xfrm>
            <a:off x="5634519" y="166320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2" name="テキスト ボックス 71">
            <a:extLst>
              <a:ext uri="{FF2B5EF4-FFF2-40B4-BE49-F238E27FC236}">
                <a16:creationId xmlns:a16="http://schemas.microsoft.com/office/drawing/2014/main" id="{43CE5ED4-297B-FEB0-088D-E397DDF15069}"/>
              </a:ext>
            </a:extLst>
          </p:cNvPr>
          <p:cNvSpPr txBox="1"/>
          <p:nvPr/>
        </p:nvSpPr>
        <p:spPr>
          <a:xfrm>
            <a:off x="6225834" y="1627421"/>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3" name="テキスト ボックス 72">
            <a:extLst>
              <a:ext uri="{FF2B5EF4-FFF2-40B4-BE49-F238E27FC236}">
                <a16:creationId xmlns:a16="http://schemas.microsoft.com/office/drawing/2014/main" id="{723316DF-67B2-5473-E58C-3FDD261F8E5C}"/>
              </a:ext>
            </a:extLst>
          </p:cNvPr>
          <p:cNvSpPr txBox="1"/>
          <p:nvPr/>
        </p:nvSpPr>
        <p:spPr>
          <a:xfrm>
            <a:off x="7009870" y="161723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cxnSp>
        <p:nvCxnSpPr>
          <p:cNvPr id="74" name="直線コネクタ 73">
            <a:extLst>
              <a:ext uri="{FF2B5EF4-FFF2-40B4-BE49-F238E27FC236}">
                <a16:creationId xmlns:a16="http://schemas.microsoft.com/office/drawing/2014/main" id="{6DE2E479-AF14-F74A-E2D6-84D0847B8C49}"/>
              </a:ext>
            </a:extLst>
          </p:cNvPr>
          <p:cNvCxnSpPr>
            <a:cxnSpLocks/>
          </p:cNvCxnSpPr>
          <p:nvPr/>
        </p:nvCxnSpPr>
        <p:spPr>
          <a:xfrm flipH="1">
            <a:off x="7592370" y="2049226"/>
            <a:ext cx="1079693" cy="1283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FDDEB005-D12E-1C39-CDD6-4A060F20F6A3}"/>
              </a:ext>
            </a:extLst>
          </p:cNvPr>
          <p:cNvCxnSpPr/>
          <p:nvPr/>
        </p:nvCxnSpPr>
        <p:spPr>
          <a:xfrm>
            <a:off x="8126971" y="1140007"/>
            <a:ext cx="0" cy="930554"/>
          </a:xfrm>
          <a:prstGeom prst="straightConnector1">
            <a:avLst/>
          </a:prstGeom>
          <a:ln w="571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5CA28AD6-C184-6E0D-75F6-D5A69C040F14}"/>
              </a:ext>
            </a:extLst>
          </p:cNvPr>
          <p:cNvSpPr txBox="1"/>
          <p:nvPr/>
        </p:nvSpPr>
        <p:spPr>
          <a:xfrm>
            <a:off x="8275552" y="1373815"/>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79" name="テキスト ボックス 78">
            <a:extLst>
              <a:ext uri="{FF2B5EF4-FFF2-40B4-BE49-F238E27FC236}">
                <a16:creationId xmlns:a16="http://schemas.microsoft.com/office/drawing/2014/main" id="{2DFBC0D4-89E6-E3E3-C4DE-0981DCC34444}"/>
              </a:ext>
            </a:extLst>
          </p:cNvPr>
          <p:cNvSpPr txBox="1"/>
          <p:nvPr/>
        </p:nvSpPr>
        <p:spPr>
          <a:xfrm>
            <a:off x="6360802" y="5929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80" name="テキスト ボックス 79">
            <a:extLst>
              <a:ext uri="{FF2B5EF4-FFF2-40B4-BE49-F238E27FC236}">
                <a16:creationId xmlns:a16="http://schemas.microsoft.com/office/drawing/2014/main" id="{C4410EC0-7241-EB34-1071-4CCD1B3B15EB}"/>
              </a:ext>
            </a:extLst>
          </p:cNvPr>
          <p:cNvSpPr txBox="1"/>
          <p:nvPr/>
        </p:nvSpPr>
        <p:spPr>
          <a:xfrm>
            <a:off x="4393020" y="453987"/>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82" name="直線矢印コネクタ 81">
            <a:extLst>
              <a:ext uri="{FF2B5EF4-FFF2-40B4-BE49-F238E27FC236}">
                <a16:creationId xmlns:a16="http://schemas.microsoft.com/office/drawing/2014/main" id="{893C0D7E-AF2A-3C86-2285-0D0C51C3D8C9}"/>
              </a:ext>
            </a:extLst>
          </p:cNvPr>
          <p:cNvCxnSpPr>
            <a:cxnSpLocks/>
          </p:cNvCxnSpPr>
          <p:nvPr/>
        </p:nvCxnSpPr>
        <p:spPr>
          <a:xfrm>
            <a:off x="4769024" y="885209"/>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EE62AB63-078F-5495-B939-0C885F5262F1}"/>
              </a:ext>
            </a:extLst>
          </p:cNvPr>
          <p:cNvCxnSpPr>
            <a:cxnSpLocks/>
          </p:cNvCxnSpPr>
          <p:nvPr/>
        </p:nvCxnSpPr>
        <p:spPr>
          <a:xfrm flipV="1">
            <a:off x="5626541" y="1021008"/>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CA853DB9-031D-473B-1E0E-59CF5F60B290}"/>
              </a:ext>
            </a:extLst>
          </p:cNvPr>
          <p:cNvCxnSpPr>
            <a:cxnSpLocks/>
          </p:cNvCxnSpPr>
          <p:nvPr/>
        </p:nvCxnSpPr>
        <p:spPr>
          <a:xfrm>
            <a:off x="1527355" y="3048977"/>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4F63D198-13B5-39E5-8CBD-BA97410379A1}"/>
              </a:ext>
            </a:extLst>
          </p:cNvPr>
          <p:cNvSpPr txBox="1"/>
          <p:nvPr/>
        </p:nvSpPr>
        <p:spPr>
          <a:xfrm>
            <a:off x="1028783" y="2716979"/>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94" name="直線矢印コネクタ 93">
            <a:extLst>
              <a:ext uri="{FF2B5EF4-FFF2-40B4-BE49-F238E27FC236}">
                <a16:creationId xmlns:a16="http://schemas.microsoft.com/office/drawing/2014/main" id="{27BE9D95-E07D-4741-61D8-D50E1C89A7F2}"/>
              </a:ext>
            </a:extLst>
          </p:cNvPr>
          <p:cNvCxnSpPr>
            <a:cxnSpLocks/>
          </p:cNvCxnSpPr>
          <p:nvPr/>
        </p:nvCxnSpPr>
        <p:spPr>
          <a:xfrm flipV="1">
            <a:off x="2606087" y="3260699"/>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BAA9621-2E03-C8B6-1089-0A0C367F3A94}"/>
              </a:ext>
            </a:extLst>
          </p:cNvPr>
          <p:cNvSpPr txBox="1"/>
          <p:nvPr/>
        </p:nvSpPr>
        <p:spPr>
          <a:xfrm>
            <a:off x="3130541" y="288945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96" name="テキスト ボックス 95">
            <a:extLst>
              <a:ext uri="{FF2B5EF4-FFF2-40B4-BE49-F238E27FC236}">
                <a16:creationId xmlns:a16="http://schemas.microsoft.com/office/drawing/2014/main" id="{371641FC-325A-574D-C594-BA95A55A83DF}"/>
              </a:ext>
            </a:extLst>
          </p:cNvPr>
          <p:cNvSpPr txBox="1"/>
          <p:nvPr/>
        </p:nvSpPr>
        <p:spPr>
          <a:xfrm>
            <a:off x="161899" y="1482557"/>
            <a:ext cx="3828096" cy="954107"/>
          </a:xfrm>
          <a:prstGeom prst="rect">
            <a:avLst/>
          </a:prstGeom>
          <a:noFill/>
        </p:spPr>
        <p:txBody>
          <a:bodyPr wrap="square" rtlCol="0">
            <a:spAutoFit/>
          </a:bodyPr>
          <a:lstStyle/>
          <a:p>
            <a:r>
              <a:rPr lang="ja-JP" altLang="en-US" sz="1400" b="1" dirty="0">
                <a:solidFill>
                  <a:srgbClr val="FF0000"/>
                </a:solidFill>
              </a:rPr>
              <a:t>アルミ原子の一番外側にある</a:t>
            </a:r>
            <a:r>
              <a:rPr kumimoji="1" lang="ja-JP" altLang="en-US" sz="1400" b="1" dirty="0">
                <a:solidFill>
                  <a:srgbClr val="FF0000"/>
                </a:solidFill>
              </a:rPr>
              <a:t>軌道電子は、</a:t>
            </a:r>
            <a:endParaRPr kumimoji="1" lang="en-US" altLang="ja-JP" sz="1400" b="1" dirty="0">
              <a:solidFill>
                <a:srgbClr val="FF0000"/>
              </a:solidFill>
            </a:endParaRPr>
          </a:p>
          <a:p>
            <a:r>
              <a:rPr kumimoji="1" lang="ja-JP" altLang="en-US" sz="1400" b="1" dirty="0">
                <a:solidFill>
                  <a:srgbClr val="FF0000"/>
                </a:solidFill>
              </a:rPr>
              <a:t>原子核による引力からの脱出エネルギー</a:t>
            </a:r>
            <a:r>
              <a:rPr lang="ja-JP" altLang="en-US" sz="1400" b="1" dirty="0">
                <a:solidFill>
                  <a:srgbClr val="FF0000"/>
                </a:solidFill>
              </a:rPr>
              <a:t>が</a:t>
            </a:r>
            <a:endParaRPr lang="en-US" altLang="ja-JP" sz="1400" b="1" dirty="0">
              <a:solidFill>
                <a:srgbClr val="FF0000"/>
              </a:solidFill>
            </a:endParaRPr>
          </a:p>
          <a:p>
            <a:r>
              <a:rPr lang="ja-JP" altLang="en-US" sz="1400" b="1" dirty="0">
                <a:solidFill>
                  <a:srgbClr val="FF0000"/>
                </a:solidFill>
              </a:rPr>
              <a:t>一番小さいので光エネルギーにより簡単に</a:t>
            </a:r>
            <a:endParaRPr lang="en-US" altLang="ja-JP" sz="1400" b="1" dirty="0">
              <a:solidFill>
                <a:srgbClr val="FF0000"/>
              </a:solidFill>
            </a:endParaRPr>
          </a:p>
          <a:p>
            <a:r>
              <a:rPr kumimoji="1" lang="ja-JP" altLang="en-US" sz="1400" b="1" dirty="0">
                <a:solidFill>
                  <a:srgbClr val="FF0000"/>
                </a:solidFill>
              </a:rPr>
              <a:t>無重力自由空間に脱出が容易である。</a:t>
            </a:r>
          </a:p>
        </p:txBody>
      </p:sp>
      <p:cxnSp>
        <p:nvCxnSpPr>
          <p:cNvPr id="98" name="直線矢印コネクタ 97">
            <a:extLst>
              <a:ext uri="{FF2B5EF4-FFF2-40B4-BE49-F238E27FC236}">
                <a16:creationId xmlns:a16="http://schemas.microsoft.com/office/drawing/2014/main" id="{6508EB11-FAE5-CED6-7933-CB6AD5499140}"/>
              </a:ext>
            </a:extLst>
          </p:cNvPr>
          <p:cNvCxnSpPr>
            <a:cxnSpLocks/>
          </p:cNvCxnSpPr>
          <p:nvPr/>
        </p:nvCxnSpPr>
        <p:spPr>
          <a:xfrm>
            <a:off x="8989934" y="2920739"/>
            <a:ext cx="265644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9B7D2E42-37B8-0DCF-6F79-971028501E35}"/>
              </a:ext>
            </a:extLst>
          </p:cNvPr>
          <p:cNvCxnSpPr>
            <a:cxnSpLocks/>
          </p:cNvCxnSpPr>
          <p:nvPr/>
        </p:nvCxnSpPr>
        <p:spPr>
          <a:xfrm flipH="1" flipV="1">
            <a:off x="9293782" y="967007"/>
            <a:ext cx="13433" cy="2198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CDFE445A-AD19-C929-1380-29D6CE545CC7}"/>
              </a:ext>
            </a:extLst>
          </p:cNvPr>
          <p:cNvCxnSpPr>
            <a:cxnSpLocks/>
          </p:cNvCxnSpPr>
          <p:nvPr/>
        </p:nvCxnSpPr>
        <p:spPr>
          <a:xfrm flipV="1">
            <a:off x="9601481" y="1299367"/>
            <a:ext cx="1788899" cy="1575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1659547F-2232-534E-5101-A22154188E58}"/>
              </a:ext>
            </a:extLst>
          </p:cNvPr>
          <p:cNvSpPr txBox="1"/>
          <p:nvPr/>
        </p:nvSpPr>
        <p:spPr>
          <a:xfrm>
            <a:off x="9437262" y="2889459"/>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108" name="テキスト ボックス 107">
            <a:extLst>
              <a:ext uri="{FF2B5EF4-FFF2-40B4-BE49-F238E27FC236}">
                <a16:creationId xmlns:a16="http://schemas.microsoft.com/office/drawing/2014/main" id="{C4A6FE3D-79CF-F292-FEEB-6D7014AE5A73}"/>
              </a:ext>
            </a:extLst>
          </p:cNvPr>
          <p:cNvSpPr txBox="1"/>
          <p:nvPr/>
        </p:nvSpPr>
        <p:spPr>
          <a:xfrm>
            <a:off x="11665995" y="2689907"/>
            <a:ext cx="521057" cy="461665"/>
          </a:xfrm>
          <a:prstGeom prst="rect">
            <a:avLst/>
          </a:prstGeom>
          <a:noFill/>
        </p:spPr>
        <p:txBody>
          <a:bodyPr wrap="square">
            <a:spAutoFit/>
          </a:bodyPr>
          <a:lstStyle/>
          <a:p>
            <a:r>
              <a:rPr lang="en-US" altLang="ja-JP" sz="2400" b="1" dirty="0">
                <a:ln>
                  <a:solidFill>
                    <a:schemeClr val="tx1"/>
                  </a:solidFill>
                </a:ln>
              </a:rPr>
              <a:t>hf</a:t>
            </a:r>
            <a:endParaRPr lang="ja-JP" altLang="en-US" sz="2400" b="1" dirty="0">
              <a:ln>
                <a:solidFill>
                  <a:schemeClr val="tx1"/>
                </a:solidFill>
              </a:ln>
            </a:endParaRPr>
          </a:p>
        </p:txBody>
      </p:sp>
      <p:sp>
        <p:nvSpPr>
          <p:cNvPr id="109" name="テキスト ボックス 108">
            <a:extLst>
              <a:ext uri="{FF2B5EF4-FFF2-40B4-BE49-F238E27FC236}">
                <a16:creationId xmlns:a16="http://schemas.microsoft.com/office/drawing/2014/main" id="{887B02AD-F27F-5B03-0C2A-D43A91E71779}"/>
              </a:ext>
            </a:extLst>
          </p:cNvPr>
          <p:cNvSpPr txBox="1"/>
          <p:nvPr/>
        </p:nvSpPr>
        <p:spPr>
          <a:xfrm>
            <a:off x="9420548" y="481716"/>
            <a:ext cx="1616568"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1" name="テキスト ボックス 110">
            <a:extLst>
              <a:ext uri="{FF2B5EF4-FFF2-40B4-BE49-F238E27FC236}">
                <a16:creationId xmlns:a16="http://schemas.microsoft.com/office/drawing/2014/main" id="{A5EB33E7-8BF0-3A42-1E5F-F568C33A8BCD}"/>
              </a:ext>
            </a:extLst>
          </p:cNvPr>
          <p:cNvSpPr txBox="1"/>
          <p:nvPr/>
        </p:nvSpPr>
        <p:spPr>
          <a:xfrm>
            <a:off x="9947221" y="350891"/>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13" name="直線コネクタ 112">
            <a:extLst>
              <a:ext uri="{FF2B5EF4-FFF2-40B4-BE49-F238E27FC236}">
                <a16:creationId xmlns:a16="http://schemas.microsoft.com/office/drawing/2014/main" id="{CDC29EF6-F5B3-658F-0E99-8444E3964DBF}"/>
              </a:ext>
            </a:extLst>
          </p:cNvPr>
          <p:cNvCxnSpPr>
            <a:cxnSpLocks/>
          </p:cNvCxnSpPr>
          <p:nvPr/>
        </p:nvCxnSpPr>
        <p:spPr>
          <a:xfrm>
            <a:off x="9454148" y="890541"/>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テキスト ボックス 116">
            <a:extLst>
              <a:ext uri="{FF2B5EF4-FFF2-40B4-BE49-F238E27FC236}">
                <a16:creationId xmlns:a16="http://schemas.microsoft.com/office/drawing/2014/main" id="{9FEC3A1D-B836-400A-B436-8FE8B22F67C0}"/>
              </a:ext>
            </a:extLst>
          </p:cNvPr>
          <p:cNvSpPr txBox="1"/>
          <p:nvPr/>
        </p:nvSpPr>
        <p:spPr>
          <a:xfrm>
            <a:off x="9576287" y="898835"/>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sp>
        <p:nvSpPr>
          <p:cNvPr id="118" name="テキスト ボックス 117">
            <a:extLst>
              <a:ext uri="{FF2B5EF4-FFF2-40B4-BE49-F238E27FC236}">
                <a16:creationId xmlns:a16="http://schemas.microsoft.com/office/drawing/2014/main" id="{0FBB461C-F7EA-461C-90C3-88AEFE218D0B}"/>
              </a:ext>
            </a:extLst>
          </p:cNvPr>
          <p:cNvSpPr txBox="1"/>
          <p:nvPr/>
        </p:nvSpPr>
        <p:spPr>
          <a:xfrm>
            <a:off x="11234641" y="1848070"/>
            <a:ext cx="957359"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9" name="テキスト ボックス 118">
            <a:extLst>
              <a:ext uri="{FF2B5EF4-FFF2-40B4-BE49-F238E27FC236}">
                <a16:creationId xmlns:a16="http://schemas.microsoft.com/office/drawing/2014/main" id="{385EE1D3-6489-550D-E5C2-F21A21AE1DCC}"/>
              </a:ext>
            </a:extLst>
          </p:cNvPr>
          <p:cNvSpPr txBox="1"/>
          <p:nvPr/>
        </p:nvSpPr>
        <p:spPr>
          <a:xfrm>
            <a:off x="11761314" y="1717245"/>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20" name="直線コネクタ 119">
            <a:extLst>
              <a:ext uri="{FF2B5EF4-FFF2-40B4-BE49-F238E27FC236}">
                <a16:creationId xmlns:a16="http://schemas.microsoft.com/office/drawing/2014/main" id="{2324EA73-65D1-CF04-A78B-C433AB919080}"/>
              </a:ext>
            </a:extLst>
          </p:cNvPr>
          <p:cNvCxnSpPr>
            <a:cxnSpLocks/>
          </p:cNvCxnSpPr>
          <p:nvPr/>
        </p:nvCxnSpPr>
        <p:spPr>
          <a:xfrm>
            <a:off x="11268241" y="2256895"/>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296F1FF9-E0BF-9EE7-3241-F9423BB02831}"/>
              </a:ext>
            </a:extLst>
          </p:cNvPr>
          <p:cNvSpPr txBox="1"/>
          <p:nvPr/>
        </p:nvSpPr>
        <p:spPr>
          <a:xfrm>
            <a:off x="11390380" y="2265189"/>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cxnSp>
        <p:nvCxnSpPr>
          <p:cNvPr id="122" name="直線矢印コネクタ 121">
            <a:extLst>
              <a:ext uri="{FF2B5EF4-FFF2-40B4-BE49-F238E27FC236}">
                <a16:creationId xmlns:a16="http://schemas.microsoft.com/office/drawing/2014/main" id="{64A2B190-FE0B-1E34-79F3-3246A4C4F9F3}"/>
              </a:ext>
            </a:extLst>
          </p:cNvPr>
          <p:cNvCxnSpPr>
            <a:cxnSpLocks/>
          </p:cNvCxnSpPr>
          <p:nvPr/>
        </p:nvCxnSpPr>
        <p:spPr>
          <a:xfrm flipH="1" flipV="1">
            <a:off x="10763713" y="1839554"/>
            <a:ext cx="468496" cy="3091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08ACC5E9-1275-1117-4415-FF2E4194EF42}"/>
              </a:ext>
            </a:extLst>
          </p:cNvPr>
          <p:cNvSpPr txBox="1"/>
          <p:nvPr/>
        </p:nvSpPr>
        <p:spPr>
          <a:xfrm>
            <a:off x="8896586" y="2951518"/>
            <a:ext cx="1002082" cy="461665"/>
          </a:xfrm>
          <a:prstGeom prst="rect">
            <a:avLst/>
          </a:prstGeom>
          <a:noFill/>
        </p:spPr>
        <p:txBody>
          <a:bodyPr wrap="square">
            <a:spAutoFit/>
          </a:bodyPr>
          <a:lstStyle/>
          <a:p>
            <a:r>
              <a:rPr lang="en-US" altLang="ja-JP" sz="2400" b="1" dirty="0">
                <a:solidFill>
                  <a:schemeClr val="accent1">
                    <a:lumMod val="75000"/>
                  </a:schemeClr>
                </a:solidFill>
              </a:rPr>
              <a:t>0</a:t>
            </a:r>
            <a:endParaRPr lang="ja-JP" altLang="en-US" sz="2400" b="1" dirty="0">
              <a:solidFill>
                <a:schemeClr val="accent1">
                  <a:lumMod val="75000"/>
                </a:schemeClr>
              </a:solidFill>
            </a:endParaRPr>
          </a:p>
        </p:txBody>
      </p:sp>
      <p:sp>
        <p:nvSpPr>
          <p:cNvPr id="126" name="テキスト ボックス 125">
            <a:extLst>
              <a:ext uri="{FF2B5EF4-FFF2-40B4-BE49-F238E27FC236}">
                <a16:creationId xmlns:a16="http://schemas.microsoft.com/office/drawing/2014/main" id="{DAA81F7E-B15C-8C75-3671-128423C34129}"/>
              </a:ext>
            </a:extLst>
          </p:cNvPr>
          <p:cNvSpPr txBox="1"/>
          <p:nvPr/>
        </p:nvSpPr>
        <p:spPr>
          <a:xfrm>
            <a:off x="3701524" y="3315688"/>
            <a:ext cx="4801314" cy="707886"/>
          </a:xfrm>
          <a:prstGeom prst="rect">
            <a:avLst/>
          </a:prstGeom>
          <a:noFill/>
        </p:spPr>
        <p:txBody>
          <a:bodyPr wrap="none" rtlCol="0">
            <a:spAutoFit/>
          </a:bodyPr>
          <a:lstStyle/>
          <a:p>
            <a:r>
              <a:rPr lang="ja-JP" altLang="en-US" sz="2000" b="1" dirty="0">
                <a:solidFill>
                  <a:schemeClr val="accent1">
                    <a:lumMod val="75000"/>
                  </a:schemeClr>
                </a:solidFill>
              </a:rPr>
              <a:t>アルミ金属の中の電子の物理モデルは</a:t>
            </a:r>
            <a:endParaRPr lang="en-US" altLang="ja-JP" sz="2000" b="1" dirty="0">
              <a:solidFill>
                <a:schemeClr val="accent1">
                  <a:lumMod val="75000"/>
                </a:schemeClr>
              </a:solidFill>
            </a:endParaRPr>
          </a:p>
          <a:p>
            <a:r>
              <a:rPr kumimoji="1" lang="ja-JP" altLang="en-US" sz="2000" b="1" dirty="0">
                <a:solidFill>
                  <a:schemeClr val="accent1">
                    <a:lumMod val="75000"/>
                  </a:schemeClr>
                </a:solidFill>
              </a:rPr>
              <a:t>器に入った水の粒子の動きに似ている。</a:t>
            </a:r>
          </a:p>
        </p:txBody>
      </p:sp>
    </p:spTree>
    <p:extLst>
      <p:ext uri="{BB962C8B-B14F-4D97-AF65-F5344CB8AC3E}">
        <p14:creationId xmlns:p14="http://schemas.microsoft.com/office/powerpoint/2010/main" val="163474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1FB023A-2517-7FA5-AB59-4321DDFAA772}"/>
              </a:ext>
            </a:extLst>
          </p:cNvPr>
          <p:cNvPicPr>
            <a:picLocks noChangeAspect="1"/>
          </p:cNvPicPr>
          <p:nvPr/>
        </p:nvPicPr>
        <p:blipFill rotWithShape="1">
          <a:blip r:embed="rId2"/>
          <a:srcRect l="28254" t="33184" r="23253" b="14155"/>
          <a:stretch/>
        </p:blipFill>
        <p:spPr>
          <a:xfrm>
            <a:off x="425885" y="187890"/>
            <a:ext cx="11498893" cy="6450905"/>
          </a:xfrm>
          <a:prstGeom prst="rect">
            <a:avLst/>
          </a:prstGeom>
        </p:spPr>
      </p:pic>
    </p:spTree>
    <p:extLst>
      <p:ext uri="{BB962C8B-B14F-4D97-AF65-F5344CB8AC3E}">
        <p14:creationId xmlns:p14="http://schemas.microsoft.com/office/powerpoint/2010/main" val="673579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3EC47C3-60F5-B596-45A2-C7AD2634CBE3}"/>
              </a:ext>
            </a:extLst>
          </p:cNvPr>
          <p:cNvSpPr txBox="1"/>
          <p:nvPr/>
        </p:nvSpPr>
        <p:spPr>
          <a:xfrm>
            <a:off x="617096" y="1249102"/>
            <a:ext cx="2646878" cy="1200329"/>
          </a:xfrm>
          <a:prstGeom prst="rect">
            <a:avLst/>
          </a:prstGeom>
          <a:noFill/>
        </p:spPr>
        <p:txBody>
          <a:bodyPr wrap="none" rtlCol="0">
            <a:spAutoFit/>
          </a:bodyPr>
          <a:lstStyle/>
          <a:p>
            <a:r>
              <a:rPr kumimoji="1" lang="ja-JP" altLang="en-US" sz="3200" b="1" dirty="0"/>
              <a:t>絶縁体とは？</a:t>
            </a:r>
            <a:endParaRPr kumimoji="1" lang="en-US" altLang="ja-JP" sz="3200" b="1" dirty="0"/>
          </a:p>
          <a:p>
            <a:endParaRPr kumimoji="1" lang="ja-JP" altLang="en-US" sz="4000" b="1" dirty="0"/>
          </a:p>
        </p:txBody>
      </p:sp>
      <p:sp>
        <p:nvSpPr>
          <p:cNvPr id="26" name="正方形/長方形 25">
            <a:extLst>
              <a:ext uri="{FF2B5EF4-FFF2-40B4-BE49-F238E27FC236}">
                <a16:creationId xmlns:a16="http://schemas.microsoft.com/office/drawing/2014/main" id="{86C142BA-4222-B975-19C0-02D83B11F6EC}"/>
              </a:ext>
            </a:extLst>
          </p:cNvPr>
          <p:cNvSpPr/>
          <p:nvPr/>
        </p:nvSpPr>
        <p:spPr>
          <a:xfrm>
            <a:off x="1017875" y="3312257"/>
            <a:ext cx="2517400" cy="898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95ED32C1-A4E4-D81C-9838-0E0329EAD7CF}"/>
              </a:ext>
            </a:extLst>
          </p:cNvPr>
          <p:cNvCxnSpPr>
            <a:cxnSpLocks/>
          </p:cNvCxnSpPr>
          <p:nvPr/>
        </p:nvCxnSpPr>
        <p:spPr>
          <a:xfrm>
            <a:off x="523202" y="2804977"/>
            <a:ext cx="494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5CBE425-0884-BF26-BB3F-2EE6208259A7}"/>
              </a:ext>
            </a:extLst>
          </p:cNvPr>
          <p:cNvCxnSpPr>
            <a:cxnSpLocks/>
          </p:cNvCxnSpPr>
          <p:nvPr/>
        </p:nvCxnSpPr>
        <p:spPr>
          <a:xfrm>
            <a:off x="1017876" y="2829717"/>
            <a:ext cx="0" cy="1381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FF8AC-1DF1-7F8B-E90C-8F95D21ABF34}"/>
              </a:ext>
            </a:extLst>
          </p:cNvPr>
          <p:cNvCxnSpPr>
            <a:cxnSpLocks/>
          </p:cNvCxnSpPr>
          <p:nvPr/>
        </p:nvCxnSpPr>
        <p:spPr>
          <a:xfrm flipV="1">
            <a:off x="3538723" y="2800810"/>
            <a:ext cx="649465" cy="78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95B2FE1-5136-9023-D9FC-34A0F746AD70}"/>
              </a:ext>
            </a:extLst>
          </p:cNvPr>
          <p:cNvCxnSpPr>
            <a:cxnSpLocks/>
          </p:cNvCxnSpPr>
          <p:nvPr/>
        </p:nvCxnSpPr>
        <p:spPr>
          <a:xfrm flipH="1" flipV="1">
            <a:off x="1017876" y="4200392"/>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9888306-2D50-5EDB-70D7-3E822DEEEA27}"/>
              </a:ext>
            </a:extLst>
          </p:cNvPr>
          <p:cNvCxnSpPr>
            <a:cxnSpLocks/>
          </p:cNvCxnSpPr>
          <p:nvPr/>
        </p:nvCxnSpPr>
        <p:spPr>
          <a:xfrm flipH="1" flipV="1">
            <a:off x="1017875" y="3311904"/>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矢印: 下 37">
            <a:extLst>
              <a:ext uri="{FF2B5EF4-FFF2-40B4-BE49-F238E27FC236}">
                <a16:creationId xmlns:a16="http://schemas.microsoft.com/office/drawing/2014/main" id="{83786CA5-1C7D-0D8D-2764-0C82B6C6C997}"/>
              </a:ext>
            </a:extLst>
          </p:cNvPr>
          <p:cNvSpPr/>
          <p:nvPr/>
        </p:nvSpPr>
        <p:spPr>
          <a:xfrm rot="19923831">
            <a:off x="1354733" y="2336253"/>
            <a:ext cx="254503" cy="979568"/>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7F3615DB-31BE-AB03-1D6A-53908B396656}"/>
              </a:ext>
            </a:extLst>
          </p:cNvPr>
          <p:cNvSpPr txBox="1"/>
          <p:nvPr/>
        </p:nvSpPr>
        <p:spPr>
          <a:xfrm>
            <a:off x="827907" y="1980972"/>
            <a:ext cx="937297" cy="369332"/>
          </a:xfrm>
          <a:prstGeom prst="rect">
            <a:avLst/>
          </a:prstGeom>
          <a:noFill/>
        </p:spPr>
        <p:txBody>
          <a:bodyPr wrap="square">
            <a:spAutoFit/>
          </a:bodyPr>
          <a:lstStyle/>
          <a:p>
            <a:r>
              <a:rPr lang="en-US" altLang="ja-JP" sz="1800" b="1" dirty="0">
                <a:solidFill>
                  <a:srgbClr val="FF0000"/>
                </a:solidFill>
              </a:rPr>
              <a:t>Light</a:t>
            </a:r>
            <a:endParaRPr lang="ja-JP" altLang="en-US" dirty="0">
              <a:solidFill>
                <a:srgbClr val="FF0000"/>
              </a:solidFill>
            </a:endParaRPr>
          </a:p>
        </p:txBody>
      </p:sp>
      <p:cxnSp>
        <p:nvCxnSpPr>
          <p:cNvPr id="57" name="直線矢印コネクタ 56">
            <a:extLst>
              <a:ext uri="{FF2B5EF4-FFF2-40B4-BE49-F238E27FC236}">
                <a16:creationId xmlns:a16="http://schemas.microsoft.com/office/drawing/2014/main" id="{6B2ADC95-72F2-488D-1716-4AF8E1ECBD15}"/>
              </a:ext>
            </a:extLst>
          </p:cNvPr>
          <p:cNvCxnSpPr/>
          <p:nvPr/>
        </p:nvCxnSpPr>
        <p:spPr>
          <a:xfrm flipV="1">
            <a:off x="1946092" y="2670501"/>
            <a:ext cx="508288" cy="565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9205F05A-DF70-3CFD-86AF-8FA6798CCE0E}"/>
              </a:ext>
            </a:extLst>
          </p:cNvPr>
          <p:cNvSpPr txBox="1"/>
          <p:nvPr/>
        </p:nvSpPr>
        <p:spPr>
          <a:xfrm>
            <a:off x="2335110" y="229598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59" name="楕円 58">
            <a:extLst>
              <a:ext uri="{FF2B5EF4-FFF2-40B4-BE49-F238E27FC236}">
                <a16:creationId xmlns:a16="http://schemas.microsoft.com/office/drawing/2014/main" id="{DC46BB34-EFAC-64CD-2D7B-884D8B13A5C3}"/>
              </a:ext>
            </a:extLst>
          </p:cNvPr>
          <p:cNvSpPr/>
          <p:nvPr/>
        </p:nvSpPr>
        <p:spPr>
          <a:xfrm>
            <a:off x="1689459" y="3359262"/>
            <a:ext cx="268814" cy="2461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BCE0D0C-4C90-6F94-240B-B4C9E13A2109}"/>
              </a:ext>
            </a:extLst>
          </p:cNvPr>
          <p:cNvSpPr txBox="1"/>
          <p:nvPr/>
        </p:nvSpPr>
        <p:spPr>
          <a:xfrm>
            <a:off x="1637030" y="3385029"/>
            <a:ext cx="858844" cy="230832"/>
          </a:xfrm>
          <a:prstGeom prst="rect">
            <a:avLst/>
          </a:prstGeom>
          <a:noFill/>
        </p:spPr>
        <p:txBody>
          <a:bodyPr wrap="square">
            <a:spAutoFit/>
          </a:bodyPr>
          <a:lstStyle/>
          <a:p>
            <a:r>
              <a:rPr lang="en-US" altLang="ja-JP" sz="900" b="1" dirty="0">
                <a:solidFill>
                  <a:srgbClr val="FF0000"/>
                </a:solidFill>
              </a:rPr>
              <a:t>Al+</a:t>
            </a:r>
            <a:endParaRPr lang="ja-JP" altLang="en-US" sz="900" dirty="0">
              <a:solidFill>
                <a:srgbClr val="FF0000"/>
              </a:solidFill>
            </a:endParaRPr>
          </a:p>
        </p:txBody>
      </p:sp>
      <p:sp>
        <p:nvSpPr>
          <p:cNvPr id="62" name="テキスト ボックス 61">
            <a:extLst>
              <a:ext uri="{FF2B5EF4-FFF2-40B4-BE49-F238E27FC236}">
                <a16:creationId xmlns:a16="http://schemas.microsoft.com/office/drawing/2014/main" id="{0D8B5988-A1CA-7073-86CD-240B756D8F6A}"/>
              </a:ext>
            </a:extLst>
          </p:cNvPr>
          <p:cNvSpPr txBox="1"/>
          <p:nvPr/>
        </p:nvSpPr>
        <p:spPr>
          <a:xfrm>
            <a:off x="1585765" y="3794694"/>
            <a:ext cx="1781121" cy="369332"/>
          </a:xfrm>
          <a:prstGeom prst="rect">
            <a:avLst/>
          </a:prstGeom>
          <a:noFill/>
        </p:spPr>
        <p:txBody>
          <a:bodyPr wrap="square">
            <a:spAutoFit/>
          </a:bodyPr>
          <a:lstStyle/>
          <a:p>
            <a:r>
              <a:rPr lang="ja-JP" altLang="en-US" b="1" dirty="0">
                <a:solidFill>
                  <a:schemeClr val="bg1"/>
                </a:solidFill>
              </a:rPr>
              <a:t>アルミ金属</a:t>
            </a:r>
            <a:endParaRPr lang="en-US" altLang="ja-JP" b="1" dirty="0">
              <a:solidFill>
                <a:schemeClr val="bg1"/>
              </a:solidFill>
            </a:endParaRPr>
          </a:p>
        </p:txBody>
      </p:sp>
      <p:cxnSp>
        <p:nvCxnSpPr>
          <p:cNvPr id="72" name="直線矢印コネクタ 71">
            <a:extLst>
              <a:ext uri="{FF2B5EF4-FFF2-40B4-BE49-F238E27FC236}">
                <a16:creationId xmlns:a16="http://schemas.microsoft.com/office/drawing/2014/main" id="{7E01D9E2-379E-6C18-AE5C-DC172592D946}"/>
              </a:ext>
            </a:extLst>
          </p:cNvPr>
          <p:cNvCxnSpPr/>
          <p:nvPr/>
        </p:nvCxnSpPr>
        <p:spPr>
          <a:xfrm>
            <a:off x="617096" y="6182916"/>
            <a:ext cx="30554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8FA7291F-CEC6-19D5-3893-CE633087C437}"/>
              </a:ext>
            </a:extLst>
          </p:cNvPr>
          <p:cNvCxnSpPr>
            <a:cxnSpLocks/>
          </p:cNvCxnSpPr>
          <p:nvPr/>
        </p:nvCxnSpPr>
        <p:spPr>
          <a:xfrm flipV="1">
            <a:off x="973850" y="4689790"/>
            <a:ext cx="0" cy="1754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3B12997-1755-1452-58D4-CAE8B3932DD7}"/>
              </a:ext>
            </a:extLst>
          </p:cNvPr>
          <p:cNvCxnSpPr>
            <a:cxnSpLocks/>
          </p:cNvCxnSpPr>
          <p:nvPr/>
        </p:nvCxnSpPr>
        <p:spPr>
          <a:xfrm flipV="1">
            <a:off x="1349617" y="4716782"/>
            <a:ext cx="1617657" cy="147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9C9478ED-1039-F97C-38C0-1E5C3F975E35}"/>
              </a:ext>
            </a:extLst>
          </p:cNvPr>
          <p:cNvCxnSpPr>
            <a:cxnSpLocks/>
          </p:cNvCxnSpPr>
          <p:nvPr/>
        </p:nvCxnSpPr>
        <p:spPr>
          <a:xfrm flipH="1" flipV="1">
            <a:off x="3488261" y="3315134"/>
            <a:ext cx="709343" cy="722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F7184531-53CB-E0C1-C6EE-1352AEE292AC}"/>
              </a:ext>
            </a:extLst>
          </p:cNvPr>
          <p:cNvCxnSpPr>
            <a:cxnSpLocks/>
          </p:cNvCxnSpPr>
          <p:nvPr/>
        </p:nvCxnSpPr>
        <p:spPr>
          <a:xfrm>
            <a:off x="3896564" y="2295984"/>
            <a:ext cx="0" cy="5431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4D16279C-0301-28BD-B832-60C915B491C9}"/>
              </a:ext>
            </a:extLst>
          </p:cNvPr>
          <p:cNvCxnSpPr>
            <a:cxnSpLocks/>
          </p:cNvCxnSpPr>
          <p:nvPr/>
        </p:nvCxnSpPr>
        <p:spPr>
          <a:xfrm flipH="1" flipV="1">
            <a:off x="3896564" y="3294520"/>
            <a:ext cx="17807" cy="5914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7959B14F-E7FC-48DB-5378-DE8A2876467F}"/>
              </a:ext>
            </a:extLst>
          </p:cNvPr>
          <p:cNvSpPr txBox="1"/>
          <p:nvPr/>
        </p:nvSpPr>
        <p:spPr>
          <a:xfrm>
            <a:off x="3729151" y="2910931"/>
            <a:ext cx="744472" cy="369332"/>
          </a:xfrm>
          <a:prstGeom prst="rect">
            <a:avLst/>
          </a:prstGeom>
          <a:noFill/>
        </p:spPr>
        <p:txBody>
          <a:bodyPr wrap="square">
            <a:spAutoFit/>
          </a:bodyPr>
          <a:lstStyle/>
          <a:p>
            <a:r>
              <a:rPr lang="en-US" altLang="ja-JP" b="1" dirty="0"/>
              <a:t>W</a:t>
            </a:r>
          </a:p>
        </p:txBody>
      </p:sp>
      <p:sp>
        <p:nvSpPr>
          <p:cNvPr id="90" name="テキスト ボックス 89">
            <a:extLst>
              <a:ext uri="{FF2B5EF4-FFF2-40B4-BE49-F238E27FC236}">
                <a16:creationId xmlns:a16="http://schemas.microsoft.com/office/drawing/2014/main" id="{37039AAE-33F3-262F-1135-D8032ED16A9F}"/>
              </a:ext>
            </a:extLst>
          </p:cNvPr>
          <p:cNvSpPr txBox="1"/>
          <p:nvPr/>
        </p:nvSpPr>
        <p:spPr>
          <a:xfrm>
            <a:off x="1201620" y="6182915"/>
            <a:ext cx="744472" cy="369332"/>
          </a:xfrm>
          <a:prstGeom prst="rect">
            <a:avLst/>
          </a:prstGeom>
          <a:noFill/>
        </p:spPr>
        <p:txBody>
          <a:bodyPr wrap="square">
            <a:spAutoFit/>
          </a:bodyPr>
          <a:lstStyle/>
          <a:p>
            <a:r>
              <a:rPr lang="en-US" altLang="ja-JP" b="1" dirty="0"/>
              <a:t>W</a:t>
            </a:r>
          </a:p>
        </p:txBody>
      </p:sp>
      <p:sp>
        <p:nvSpPr>
          <p:cNvPr id="91" name="テキスト ボックス 90">
            <a:extLst>
              <a:ext uri="{FF2B5EF4-FFF2-40B4-BE49-F238E27FC236}">
                <a16:creationId xmlns:a16="http://schemas.microsoft.com/office/drawing/2014/main" id="{A33FA3B4-C347-C6DB-495D-87C1AB694C2E}"/>
              </a:ext>
            </a:extLst>
          </p:cNvPr>
          <p:cNvSpPr txBox="1"/>
          <p:nvPr/>
        </p:nvSpPr>
        <p:spPr>
          <a:xfrm>
            <a:off x="3615012" y="5952083"/>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93" name="直線コネクタ 92">
            <a:extLst>
              <a:ext uri="{FF2B5EF4-FFF2-40B4-BE49-F238E27FC236}">
                <a16:creationId xmlns:a16="http://schemas.microsoft.com/office/drawing/2014/main" id="{911BD537-455B-855D-5F7C-8CFE5961E8F6}"/>
              </a:ext>
            </a:extLst>
          </p:cNvPr>
          <p:cNvCxnSpPr/>
          <p:nvPr/>
        </p:nvCxnSpPr>
        <p:spPr>
          <a:xfrm>
            <a:off x="3758007" y="6048345"/>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8167C038-68DA-E625-6237-95554B158934}"/>
              </a:ext>
            </a:extLst>
          </p:cNvPr>
          <p:cNvCxnSpPr>
            <a:cxnSpLocks/>
          </p:cNvCxnSpPr>
          <p:nvPr/>
        </p:nvCxnSpPr>
        <p:spPr>
          <a:xfrm flipV="1">
            <a:off x="3830935" y="5952083"/>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B243-7D24-F980-E1D9-3F89F858AB9F}"/>
              </a:ext>
            </a:extLst>
          </p:cNvPr>
          <p:cNvSpPr txBox="1"/>
          <p:nvPr/>
        </p:nvSpPr>
        <p:spPr>
          <a:xfrm>
            <a:off x="1110737" y="4487209"/>
            <a:ext cx="668877" cy="369332"/>
          </a:xfrm>
          <a:prstGeom prst="rect">
            <a:avLst/>
          </a:prstGeom>
          <a:noFill/>
        </p:spPr>
        <p:txBody>
          <a:bodyPr wrap="square">
            <a:spAutoFit/>
          </a:bodyPr>
          <a:lstStyle/>
          <a:p>
            <a:r>
              <a:rPr lang="en-US" altLang="ja-JP" b="1" dirty="0"/>
              <a:t>mV</a:t>
            </a:r>
          </a:p>
        </p:txBody>
      </p:sp>
      <p:cxnSp>
        <p:nvCxnSpPr>
          <p:cNvPr id="102" name="直線コネクタ 101">
            <a:extLst>
              <a:ext uri="{FF2B5EF4-FFF2-40B4-BE49-F238E27FC236}">
                <a16:creationId xmlns:a16="http://schemas.microsoft.com/office/drawing/2014/main" id="{16CC7D4C-6F77-172F-36A6-521D57640A84}"/>
              </a:ext>
            </a:extLst>
          </p:cNvPr>
          <p:cNvCxnSpPr>
            <a:cxnSpLocks/>
          </p:cNvCxnSpPr>
          <p:nvPr/>
        </p:nvCxnSpPr>
        <p:spPr>
          <a:xfrm>
            <a:off x="1183364" y="4782582"/>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0E90023C-D3C8-3909-E263-53E4ACE15D26}"/>
              </a:ext>
            </a:extLst>
          </p:cNvPr>
          <p:cNvSpPr txBox="1"/>
          <p:nvPr/>
        </p:nvSpPr>
        <p:spPr>
          <a:xfrm>
            <a:off x="1507111" y="4430544"/>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5" name="テキスト ボックス 104">
            <a:extLst>
              <a:ext uri="{FF2B5EF4-FFF2-40B4-BE49-F238E27FC236}">
                <a16:creationId xmlns:a16="http://schemas.microsoft.com/office/drawing/2014/main" id="{AB32D2C3-160F-5E72-169D-E2AC8C37DA78}"/>
              </a:ext>
            </a:extLst>
          </p:cNvPr>
          <p:cNvSpPr txBox="1"/>
          <p:nvPr/>
        </p:nvSpPr>
        <p:spPr>
          <a:xfrm>
            <a:off x="1226113" y="4742357"/>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06" name="テキスト ボックス 105">
            <a:extLst>
              <a:ext uri="{FF2B5EF4-FFF2-40B4-BE49-F238E27FC236}">
                <a16:creationId xmlns:a16="http://schemas.microsoft.com/office/drawing/2014/main" id="{EC6C94A3-344B-AC1B-C4DA-F950EF6B05ED}"/>
              </a:ext>
            </a:extLst>
          </p:cNvPr>
          <p:cNvSpPr txBox="1"/>
          <p:nvPr/>
        </p:nvSpPr>
        <p:spPr>
          <a:xfrm>
            <a:off x="2331494" y="5321463"/>
            <a:ext cx="668877" cy="369332"/>
          </a:xfrm>
          <a:prstGeom prst="rect">
            <a:avLst/>
          </a:prstGeom>
          <a:noFill/>
        </p:spPr>
        <p:txBody>
          <a:bodyPr wrap="square">
            <a:spAutoFit/>
          </a:bodyPr>
          <a:lstStyle/>
          <a:p>
            <a:r>
              <a:rPr lang="en-US" altLang="ja-JP" b="1" dirty="0"/>
              <a:t>mV</a:t>
            </a:r>
          </a:p>
        </p:txBody>
      </p:sp>
      <p:cxnSp>
        <p:nvCxnSpPr>
          <p:cNvPr id="107" name="直線コネクタ 106">
            <a:extLst>
              <a:ext uri="{FF2B5EF4-FFF2-40B4-BE49-F238E27FC236}">
                <a16:creationId xmlns:a16="http://schemas.microsoft.com/office/drawing/2014/main" id="{5336A2CF-0F0B-D3C5-A8B6-C2E1739FA531}"/>
              </a:ext>
            </a:extLst>
          </p:cNvPr>
          <p:cNvCxnSpPr>
            <a:cxnSpLocks/>
          </p:cNvCxnSpPr>
          <p:nvPr/>
        </p:nvCxnSpPr>
        <p:spPr>
          <a:xfrm>
            <a:off x="2404121" y="5616836"/>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886BCEB4-D19E-993C-F86A-90D88B876F39}"/>
              </a:ext>
            </a:extLst>
          </p:cNvPr>
          <p:cNvSpPr txBox="1"/>
          <p:nvPr/>
        </p:nvSpPr>
        <p:spPr>
          <a:xfrm>
            <a:off x="2727868" y="5264798"/>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9" name="テキスト ボックス 108">
            <a:extLst>
              <a:ext uri="{FF2B5EF4-FFF2-40B4-BE49-F238E27FC236}">
                <a16:creationId xmlns:a16="http://schemas.microsoft.com/office/drawing/2014/main" id="{60FAAC52-506C-7ECE-845E-B23683664CF1}"/>
              </a:ext>
            </a:extLst>
          </p:cNvPr>
          <p:cNvSpPr txBox="1"/>
          <p:nvPr/>
        </p:nvSpPr>
        <p:spPr>
          <a:xfrm>
            <a:off x="2446870" y="5576611"/>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10" name="テキスト ボックス 109">
            <a:extLst>
              <a:ext uri="{FF2B5EF4-FFF2-40B4-BE49-F238E27FC236}">
                <a16:creationId xmlns:a16="http://schemas.microsoft.com/office/drawing/2014/main" id="{CEF3E764-1D7F-32C4-1BA0-48A4E6D4BDF2}"/>
              </a:ext>
            </a:extLst>
          </p:cNvPr>
          <p:cNvSpPr txBox="1"/>
          <p:nvPr/>
        </p:nvSpPr>
        <p:spPr>
          <a:xfrm>
            <a:off x="2916240" y="5323027"/>
            <a:ext cx="853119" cy="523220"/>
          </a:xfrm>
          <a:prstGeom prst="rect">
            <a:avLst/>
          </a:prstGeom>
          <a:noFill/>
        </p:spPr>
        <p:txBody>
          <a:bodyPr wrap="none" rtlCol="0">
            <a:spAutoFit/>
          </a:bodyPr>
          <a:lstStyle/>
          <a:p>
            <a:r>
              <a:rPr kumimoji="1" lang="en-US" altLang="ja-JP" sz="2800" b="1" dirty="0"/>
              <a:t>=  </a:t>
            </a:r>
            <a:r>
              <a:rPr kumimoji="1" lang="en-US" altLang="ja-JP" b="1" dirty="0"/>
              <a:t>   </a:t>
            </a:r>
            <a:endParaRPr kumimoji="1" lang="ja-JP" altLang="en-US" b="1" dirty="0"/>
          </a:p>
        </p:txBody>
      </p:sp>
      <p:sp>
        <p:nvSpPr>
          <p:cNvPr id="111" name="テキスト ボックス 110">
            <a:extLst>
              <a:ext uri="{FF2B5EF4-FFF2-40B4-BE49-F238E27FC236}">
                <a16:creationId xmlns:a16="http://schemas.microsoft.com/office/drawing/2014/main" id="{F3451A76-970C-C4F2-8DDC-9D10A16A7E83}"/>
              </a:ext>
            </a:extLst>
          </p:cNvPr>
          <p:cNvSpPr txBox="1"/>
          <p:nvPr/>
        </p:nvSpPr>
        <p:spPr>
          <a:xfrm>
            <a:off x="3296481" y="5411842"/>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2" name="直線コネクタ 111">
            <a:extLst>
              <a:ext uri="{FF2B5EF4-FFF2-40B4-BE49-F238E27FC236}">
                <a16:creationId xmlns:a16="http://schemas.microsoft.com/office/drawing/2014/main" id="{A698DDE0-679B-B4F0-8D93-60FDC5DD74A2}"/>
              </a:ext>
            </a:extLst>
          </p:cNvPr>
          <p:cNvCxnSpPr/>
          <p:nvPr/>
        </p:nvCxnSpPr>
        <p:spPr>
          <a:xfrm>
            <a:off x="3439476" y="5508104"/>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38385BC6-04E4-46D0-B35A-E0AD50A3BFB1}"/>
              </a:ext>
            </a:extLst>
          </p:cNvPr>
          <p:cNvCxnSpPr>
            <a:cxnSpLocks/>
          </p:cNvCxnSpPr>
          <p:nvPr/>
        </p:nvCxnSpPr>
        <p:spPr>
          <a:xfrm flipV="1">
            <a:off x="3512404" y="5411842"/>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B9B0CF5F-AD27-37BF-A026-1E3805066F17}"/>
              </a:ext>
            </a:extLst>
          </p:cNvPr>
          <p:cNvCxnSpPr/>
          <p:nvPr/>
        </p:nvCxnSpPr>
        <p:spPr>
          <a:xfrm>
            <a:off x="3930259" y="5590035"/>
            <a:ext cx="238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2F351528-C490-3F0E-DC67-686386E82168}"/>
              </a:ext>
            </a:extLst>
          </p:cNvPr>
          <p:cNvSpPr txBox="1"/>
          <p:nvPr/>
        </p:nvSpPr>
        <p:spPr>
          <a:xfrm>
            <a:off x="4210126" y="5431102"/>
            <a:ext cx="744472" cy="400110"/>
          </a:xfrm>
          <a:prstGeom prst="rect">
            <a:avLst/>
          </a:prstGeom>
          <a:noFill/>
        </p:spPr>
        <p:txBody>
          <a:bodyPr wrap="square">
            <a:spAutoFit/>
          </a:bodyPr>
          <a:lstStyle/>
          <a:p>
            <a:r>
              <a:rPr lang="en-US" altLang="ja-JP" sz="2000" b="1" dirty="0"/>
              <a:t>W</a:t>
            </a:r>
          </a:p>
        </p:txBody>
      </p:sp>
      <p:sp>
        <p:nvSpPr>
          <p:cNvPr id="117" name="テキスト ボックス 116">
            <a:extLst>
              <a:ext uri="{FF2B5EF4-FFF2-40B4-BE49-F238E27FC236}">
                <a16:creationId xmlns:a16="http://schemas.microsoft.com/office/drawing/2014/main" id="{8A3EDB9C-BC67-7695-FA8C-32D1E8CBA59F}"/>
              </a:ext>
            </a:extLst>
          </p:cNvPr>
          <p:cNvSpPr txBox="1"/>
          <p:nvPr/>
        </p:nvSpPr>
        <p:spPr>
          <a:xfrm>
            <a:off x="641501" y="6152920"/>
            <a:ext cx="744472" cy="369332"/>
          </a:xfrm>
          <a:prstGeom prst="rect">
            <a:avLst/>
          </a:prstGeom>
          <a:noFill/>
        </p:spPr>
        <p:txBody>
          <a:bodyPr wrap="square">
            <a:spAutoFit/>
          </a:bodyPr>
          <a:lstStyle/>
          <a:p>
            <a:r>
              <a:rPr lang="en-US" altLang="ja-JP" b="1" dirty="0"/>
              <a:t>0</a:t>
            </a:r>
          </a:p>
        </p:txBody>
      </p:sp>
      <p:sp>
        <p:nvSpPr>
          <p:cNvPr id="118" name="テキスト ボックス 117">
            <a:extLst>
              <a:ext uri="{FF2B5EF4-FFF2-40B4-BE49-F238E27FC236}">
                <a16:creationId xmlns:a16="http://schemas.microsoft.com/office/drawing/2014/main" id="{D979165A-1955-811B-693F-ADB51DF1391A}"/>
              </a:ext>
            </a:extLst>
          </p:cNvPr>
          <p:cNvSpPr txBox="1"/>
          <p:nvPr/>
        </p:nvSpPr>
        <p:spPr>
          <a:xfrm>
            <a:off x="1547766" y="1953688"/>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9" name="直線コネクタ 118">
            <a:extLst>
              <a:ext uri="{FF2B5EF4-FFF2-40B4-BE49-F238E27FC236}">
                <a16:creationId xmlns:a16="http://schemas.microsoft.com/office/drawing/2014/main" id="{979F1DD5-BFC0-64BE-56AF-8DCCBE5C2DF2}"/>
              </a:ext>
            </a:extLst>
          </p:cNvPr>
          <p:cNvCxnSpPr/>
          <p:nvPr/>
        </p:nvCxnSpPr>
        <p:spPr>
          <a:xfrm>
            <a:off x="1690761" y="2049950"/>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940C8501-4ADC-BE38-F6E7-085CAF312579}"/>
              </a:ext>
            </a:extLst>
          </p:cNvPr>
          <p:cNvCxnSpPr>
            <a:cxnSpLocks/>
          </p:cNvCxnSpPr>
          <p:nvPr/>
        </p:nvCxnSpPr>
        <p:spPr>
          <a:xfrm flipV="1">
            <a:off x="1763689" y="1953688"/>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B85EF1C3-AA78-3FF7-1923-0E43AD51B419}"/>
              </a:ext>
            </a:extLst>
          </p:cNvPr>
          <p:cNvSpPr txBox="1"/>
          <p:nvPr/>
        </p:nvSpPr>
        <p:spPr>
          <a:xfrm>
            <a:off x="2852616" y="2284626"/>
            <a:ext cx="668877" cy="369332"/>
          </a:xfrm>
          <a:prstGeom prst="rect">
            <a:avLst/>
          </a:prstGeom>
          <a:noFill/>
        </p:spPr>
        <p:txBody>
          <a:bodyPr wrap="square">
            <a:spAutoFit/>
          </a:bodyPr>
          <a:lstStyle/>
          <a:p>
            <a:r>
              <a:rPr lang="en-US" altLang="ja-JP" b="1" dirty="0"/>
              <a:t>mV</a:t>
            </a:r>
          </a:p>
        </p:txBody>
      </p:sp>
      <p:cxnSp>
        <p:nvCxnSpPr>
          <p:cNvPr id="122" name="直線コネクタ 121">
            <a:extLst>
              <a:ext uri="{FF2B5EF4-FFF2-40B4-BE49-F238E27FC236}">
                <a16:creationId xmlns:a16="http://schemas.microsoft.com/office/drawing/2014/main" id="{953D41FE-D278-5E7B-CA1F-23B70409E10B}"/>
              </a:ext>
            </a:extLst>
          </p:cNvPr>
          <p:cNvCxnSpPr>
            <a:cxnSpLocks/>
          </p:cNvCxnSpPr>
          <p:nvPr/>
        </p:nvCxnSpPr>
        <p:spPr>
          <a:xfrm>
            <a:off x="2925243" y="2579999"/>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3C001755-93C2-2824-3EDD-306634DA3B02}"/>
              </a:ext>
            </a:extLst>
          </p:cNvPr>
          <p:cNvSpPr txBox="1"/>
          <p:nvPr/>
        </p:nvSpPr>
        <p:spPr>
          <a:xfrm>
            <a:off x="3248990" y="2227961"/>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24" name="テキスト ボックス 123">
            <a:extLst>
              <a:ext uri="{FF2B5EF4-FFF2-40B4-BE49-F238E27FC236}">
                <a16:creationId xmlns:a16="http://schemas.microsoft.com/office/drawing/2014/main" id="{81FFF517-DF4C-FEC1-9AAA-AD9E1B64AB01}"/>
              </a:ext>
            </a:extLst>
          </p:cNvPr>
          <p:cNvSpPr txBox="1"/>
          <p:nvPr/>
        </p:nvSpPr>
        <p:spPr>
          <a:xfrm>
            <a:off x="2967992" y="2539774"/>
            <a:ext cx="317716" cy="369332"/>
          </a:xfrm>
          <a:prstGeom prst="rect">
            <a:avLst/>
          </a:prstGeom>
          <a:noFill/>
        </p:spPr>
        <p:txBody>
          <a:bodyPr wrap="none" rtlCol="0">
            <a:spAutoFit/>
          </a:bodyPr>
          <a:lstStyle/>
          <a:p>
            <a:r>
              <a:rPr kumimoji="1" lang="en-US" altLang="ja-JP" b="1" dirty="0"/>
              <a:t>2</a:t>
            </a:r>
            <a:endParaRPr kumimoji="1" lang="ja-JP" altLang="en-US" b="1" dirty="0"/>
          </a:p>
        </p:txBody>
      </p:sp>
      <p:cxnSp>
        <p:nvCxnSpPr>
          <p:cNvPr id="126" name="直線コネクタ 125">
            <a:extLst>
              <a:ext uri="{FF2B5EF4-FFF2-40B4-BE49-F238E27FC236}">
                <a16:creationId xmlns:a16="http://schemas.microsoft.com/office/drawing/2014/main" id="{2E7FEE70-C85A-2D61-1E43-9AE38FABA062}"/>
              </a:ext>
            </a:extLst>
          </p:cNvPr>
          <p:cNvCxnSpPr>
            <a:cxnSpLocks/>
          </p:cNvCxnSpPr>
          <p:nvPr/>
        </p:nvCxnSpPr>
        <p:spPr>
          <a:xfrm>
            <a:off x="3535275" y="2804977"/>
            <a:ext cx="0" cy="1423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D7395B9F-07F8-565E-F799-FC76ECEE5A77}"/>
              </a:ext>
            </a:extLst>
          </p:cNvPr>
          <p:cNvPicPr>
            <a:picLocks noChangeAspect="1"/>
          </p:cNvPicPr>
          <p:nvPr/>
        </p:nvPicPr>
        <p:blipFill rotWithShape="1">
          <a:blip r:embed="rId2"/>
          <a:srcRect l="6309" t="13281" r="48086" b="70418"/>
          <a:stretch/>
        </p:blipFill>
        <p:spPr>
          <a:xfrm>
            <a:off x="5214940" y="776208"/>
            <a:ext cx="6872966" cy="1381265"/>
          </a:xfrm>
          <a:prstGeom prst="rect">
            <a:avLst/>
          </a:prstGeom>
        </p:spPr>
      </p:pic>
      <p:sp>
        <p:nvSpPr>
          <p:cNvPr id="10" name="正方形/長方形 9">
            <a:extLst>
              <a:ext uri="{FF2B5EF4-FFF2-40B4-BE49-F238E27FC236}">
                <a16:creationId xmlns:a16="http://schemas.microsoft.com/office/drawing/2014/main" id="{5AADE1C4-94EC-99D4-1037-665E1064B16E}"/>
              </a:ext>
            </a:extLst>
          </p:cNvPr>
          <p:cNvSpPr/>
          <p:nvPr/>
        </p:nvSpPr>
        <p:spPr>
          <a:xfrm>
            <a:off x="7558088" y="2670501"/>
            <a:ext cx="1457325" cy="138126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107A75F7-0C11-588E-987F-947F000B6399}"/>
              </a:ext>
            </a:extLst>
          </p:cNvPr>
          <p:cNvSpPr/>
          <p:nvPr/>
        </p:nvSpPr>
        <p:spPr>
          <a:xfrm>
            <a:off x="6110179" y="2668629"/>
            <a:ext cx="1457325" cy="138126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30610AE4-39FF-BDB3-DF32-478D9D6363DE}"/>
              </a:ext>
            </a:extLst>
          </p:cNvPr>
          <p:cNvSpPr/>
          <p:nvPr/>
        </p:nvSpPr>
        <p:spPr>
          <a:xfrm>
            <a:off x="9034649" y="2668629"/>
            <a:ext cx="1457325" cy="138126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7FD8A7FF-007C-2EE7-5226-EE6FC8EDE1FF}"/>
              </a:ext>
            </a:extLst>
          </p:cNvPr>
          <p:cNvSpPr txBox="1"/>
          <p:nvPr/>
        </p:nvSpPr>
        <p:spPr>
          <a:xfrm>
            <a:off x="6206937" y="3167390"/>
            <a:ext cx="1730246" cy="523220"/>
          </a:xfrm>
          <a:prstGeom prst="rect">
            <a:avLst/>
          </a:prstGeom>
          <a:noFill/>
        </p:spPr>
        <p:txBody>
          <a:bodyPr wrap="square">
            <a:spAutoFit/>
          </a:bodyPr>
          <a:lstStyle/>
          <a:p>
            <a:r>
              <a:rPr kumimoji="1" lang="en-US" altLang="ja-JP" sz="2800" b="1" dirty="0">
                <a:solidFill>
                  <a:schemeClr val="bg1"/>
                </a:solidFill>
              </a:rPr>
              <a:t>Metal</a:t>
            </a:r>
            <a:endParaRPr lang="ja-JP" altLang="en-US" sz="2800" dirty="0">
              <a:solidFill>
                <a:schemeClr val="bg1"/>
              </a:solidFill>
            </a:endParaRPr>
          </a:p>
        </p:txBody>
      </p:sp>
      <p:sp>
        <p:nvSpPr>
          <p:cNvPr id="97" name="テキスト ボックス 96">
            <a:extLst>
              <a:ext uri="{FF2B5EF4-FFF2-40B4-BE49-F238E27FC236}">
                <a16:creationId xmlns:a16="http://schemas.microsoft.com/office/drawing/2014/main" id="{E33C3FB5-15A1-1B2E-9CE3-555EB90F0D6C}"/>
              </a:ext>
            </a:extLst>
          </p:cNvPr>
          <p:cNvSpPr txBox="1"/>
          <p:nvPr/>
        </p:nvSpPr>
        <p:spPr>
          <a:xfrm>
            <a:off x="9110209" y="3097651"/>
            <a:ext cx="1730246" cy="523220"/>
          </a:xfrm>
          <a:prstGeom prst="rect">
            <a:avLst/>
          </a:prstGeom>
          <a:noFill/>
        </p:spPr>
        <p:txBody>
          <a:bodyPr wrap="square">
            <a:spAutoFit/>
          </a:bodyPr>
          <a:lstStyle/>
          <a:p>
            <a:r>
              <a:rPr kumimoji="1" lang="en-US" altLang="ja-JP" sz="2800" b="1" dirty="0">
                <a:solidFill>
                  <a:schemeClr val="bg1"/>
                </a:solidFill>
              </a:rPr>
              <a:t>Metal</a:t>
            </a:r>
            <a:endParaRPr lang="ja-JP" altLang="en-US" sz="2800" dirty="0">
              <a:solidFill>
                <a:schemeClr val="bg1"/>
              </a:solidFill>
            </a:endParaRPr>
          </a:p>
        </p:txBody>
      </p:sp>
      <p:cxnSp>
        <p:nvCxnSpPr>
          <p:cNvPr id="13" name="直線コネクタ 12">
            <a:extLst>
              <a:ext uri="{FF2B5EF4-FFF2-40B4-BE49-F238E27FC236}">
                <a16:creationId xmlns:a16="http://schemas.microsoft.com/office/drawing/2014/main" id="{CB8B121B-00FF-0290-ABAA-B62E48B67CA8}"/>
              </a:ext>
            </a:extLst>
          </p:cNvPr>
          <p:cNvCxnSpPr>
            <a:stCxn id="92" idx="1"/>
          </p:cNvCxnSpPr>
          <p:nvPr/>
        </p:nvCxnSpPr>
        <p:spPr>
          <a:xfrm flipH="1" flipV="1">
            <a:off x="5514975" y="3359261"/>
            <a:ext cx="595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55405CBB-B04B-3000-0BF0-189D660817DD}"/>
              </a:ext>
            </a:extLst>
          </p:cNvPr>
          <p:cNvCxnSpPr>
            <a:cxnSpLocks/>
          </p:cNvCxnSpPr>
          <p:nvPr/>
        </p:nvCxnSpPr>
        <p:spPr>
          <a:xfrm flipV="1">
            <a:off x="5538787" y="3358438"/>
            <a:ext cx="0" cy="5382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C6ECD658-5443-0AEF-D0AD-324F6B67192C}"/>
              </a:ext>
            </a:extLst>
          </p:cNvPr>
          <p:cNvCxnSpPr>
            <a:cxnSpLocks/>
          </p:cNvCxnSpPr>
          <p:nvPr/>
        </p:nvCxnSpPr>
        <p:spPr>
          <a:xfrm flipH="1">
            <a:off x="5240348" y="3896671"/>
            <a:ext cx="572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5DD71733-3A6E-4417-63F6-02F6F875B7E1}"/>
              </a:ext>
            </a:extLst>
          </p:cNvPr>
          <p:cNvCxnSpPr>
            <a:cxnSpLocks/>
          </p:cNvCxnSpPr>
          <p:nvPr/>
        </p:nvCxnSpPr>
        <p:spPr>
          <a:xfrm flipH="1">
            <a:off x="5378461" y="4049894"/>
            <a:ext cx="3222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45A0CD2C-0F5D-B170-5676-471FAFED4A57}"/>
              </a:ext>
            </a:extLst>
          </p:cNvPr>
          <p:cNvCxnSpPr/>
          <p:nvPr/>
        </p:nvCxnSpPr>
        <p:spPr>
          <a:xfrm flipH="1" flipV="1">
            <a:off x="10463322" y="3349706"/>
            <a:ext cx="595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B6196957-BEF4-3AC4-7AD9-8C6BE17A6B37}"/>
              </a:ext>
            </a:extLst>
          </p:cNvPr>
          <p:cNvSpPr/>
          <p:nvPr/>
        </p:nvSpPr>
        <p:spPr>
          <a:xfrm>
            <a:off x="10916015" y="3167390"/>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46C7D5A1-F57A-8A7A-5B09-68F3A5813CAE}"/>
              </a:ext>
            </a:extLst>
          </p:cNvPr>
          <p:cNvSpPr txBox="1"/>
          <p:nvPr/>
        </p:nvSpPr>
        <p:spPr>
          <a:xfrm>
            <a:off x="10637099" y="2693439"/>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sp>
        <p:nvSpPr>
          <p:cNvPr id="127" name="テキスト ボックス 126">
            <a:extLst>
              <a:ext uri="{FF2B5EF4-FFF2-40B4-BE49-F238E27FC236}">
                <a16:creationId xmlns:a16="http://schemas.microsoft.com/office/drawing/2014/main" id="{9AB6DB7D-862B-CEA5-E730-7C30CDE822A0}"/>
              </a:ext>
            </a:extLst>
          </p:cNvPr>
          <p:cNvSpPr txBox="1"/>
          <p:nvPr/>
        </p:nvSpPr>
        <p:spPr>
          <a:xfrm>
            <a:off x="7821988" y="3136612"/>
            <a:ext cx="1582340" cy="584775"/>
          </a:xfrm>
          <a:prstGeom prst="rect">
            <a:avLst/>
          </a:prstGeom>
          <a:noFill/>
        </p:spPr>
        <p:txBody>
          <a:bodyPr wrap="square">
            <a:spAutoFit/>
          </a:bodyPr>
          <a:lstStyle/>
          <a:p>
            <a:r>
              <a:rPr kumimoji="1" lang="en-US" altLang="ja-JP" sz="3200" b="1" dirty="0"/>
              <a:t>SiO</a:t>
            </a:r>
            <a:r>
              <a:rPr kumimoji="1" lang="en-US" altLang="ja-JP" sz="2000" b="1" dirty="0"/>
              <a:t>2</a:t>
            </a:r>
            <a:endParaRPr lang="ja-JP" altLang="en-US" sz="2000" dirty="0"/>
          </a:p>
        </p:txBody>
      </p:sp>
      <p:sp>
        <p:nvSpPr>
          <p:cNvPr id="133" name="正方形/長方形 132">
            <a:extLst>
              <a:ext uri="{FF2B5EF4-FFF2-40B4-BE49-F238E27FC236}">
                <a16:creationId xmlns:a16="http://schemas.microsoft.com/office/drawing/2014/main" id="{5886B883-E854-4295-D6BC-13462E934077}"/>
              </a:ext>
            </a:extLst>
          </p:cNvPr>
          <p:cNvSpPr/>
          <p:nvPr/>
        </p:nvSpPr>
        <p:spPr>
          <a:xfrm>
            <a:off x="6395413" y="4925396"/>
            <a:ext cx="1150451" cy="1626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B3EDDA20-DC44-ADAD-9C30-501A409D9065}"/>
              </a:ext>
            </a:extLst>
          </p:cNvPr>
          <p:cNvCxnSpPr>
            <a:cxnSpLocks/>
          </p:cNvCxnSpPr>
          <p:nvPr/>
        </p:nvCxnSpPr>
        <p:spPr>
          <a:xfrm flipH="1">
            <a:off x="5526462" y="4916676"/>
            <a:ext cx="2023859" cy="103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CB04561E-4DF0-7362-2B60-05B44494741D}"/>
              </a:ext>
            </a:extLst>
          </p:cNvPr>
          <p:cNvCxnSpPr>
            <a:cxnSpLocks/>
          </p:cNvCxnSpPr>
          <p:nvPr/>
        </p:nvCxnSpPr>
        <p:spPr>
          <a:xfrm flipV="1">
            <a:off x="5545511" y="4892869"/>
            <a:ext cx="0" cy="5382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40C90C9E-AA70-E008-ADF2-810B8D63AB39}"/>
              </a:ext>
            </a:extLst>
          </p:cNvPr>
          <p:cNvCxnSpPr>
            <a:cxnSpLocks/>
          </p:cNvCxnSpPr>
          <p:nvPr/>
        </p:nvCxnSpPr>
        <p:spPr>
          <a:xfrm flipH="1">
            <a:off x="5247072" y="5431102"/>
            <a:ext cx="572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D5F19681-8E34-3A42-F62C-E133C730F8E7}"/>
              </a:ext>
            </a:extLst>
          </p:cNvPr>
          <p:cNvCxnSpPr>
            <a:cxnSpLocks/>
          </p:cNvCxnSpPr>
          <p:nvPr/>
        </p:nvCxnSpPr>
        <p:spPr>
          <a:xfrm flipH="1">
            <a:off x="5385185" y="5584325"/>
            <a:ext cx="3222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5E7D2BCC-1A1E-F280-34DB-A2ACAF0802FD}"/>
              </a:ext>
            </a:extLst>
          </p:cNvPr>
          <p:cNvCxnSpPr>
            <a:cxnSpLocks/>
          </p:cNvCxnSpPr>
          <p:nvPr/>
        </p:nvCxnSpPr>
        <p:spPr>
          <a:xfrm flipV="1">
            <a:off x="7558088" y="4430544"/>
            <a:ext cx="25330" cy="21217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C4BA4DB5-5020-FB28-D77A-BBBBE9ABDCEC}"/>
              </a:ext>
            </a:extLst>
          </p:cNvPr>
          <p:cNvCxnSpPr>
            <a:cxnSpLocks/>
          </p:cNvCxnSpPr>
          <p:nvPr/>
        </p:nvCxnSpPr>
        <p:spPr>
          <a:xfrm flipH="1" flipV="1">
            <a:off x="7606201" y="4401398"/>
            <a:ext cx="1380478" cy="9732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55BE3B73-B27C-8EC0-281D-C35329C76816}"/>
              </a:ext>
            </a:extLst>
          </p:cNvPr>
          <p:cNvSpPr/>
          <p:nvPr/>
        </p:nvSpPr>
        <p:spPr>
          <a:xfrm>
            <a:off x="8935758" y="5873507"/>
            <a:ext cx="1457325" cy="76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2" name="直線コネクタ 141">
            <a:extLst>
              <a:ext uri="{FF2B5EF4-FFF2-40B4-BE49-F238E27FC236}">
                <a16:creationId xmlns:a16="http://schemas.microsoft.com/office/drawing/2014/main" id="{48310DF2-3ED8-BB68-0023-42E1F16BDFCD}"/>
              </a:ext>
            </a:extLst>
          </p:cNvPr>
          <p:cNvCxnSpPr>
            <a:cxnSpLocks/>
          </p:cNvCxnSpPr>
          <p:nvPr/>
        </p:nvCxnSpPr>
        <p:spPr>
          <a:xfrm flipH="1">
            <a:off x="8950144" y="5857548"/>
            <a:ext cx="2023859" cy="103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D870A4E2-49AE-FDBA-E7E5-6F70C58A3004}"/>
              </a:ext>
            </a:extLst>
          </p:cNvPr>
          <p:cNvCxnSpPr>
            <a:cxnSpLocks/>
          </p:cNvCxnSpPr>
          <p:nvPr/>
        </p:nvCxnSpPr>
        <p:spPr>
          <a:xfrm flipV="1">
            <a:off x="8937633" y="5321463"/>
            <a:ext cx="0" cy="13159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楕円 143">
            <a:extLst>
              <a:ext uri="{FF2B5EF4-FFF2-40B4-BE49-F238E27FC236}">
                <a16:creationId xmlns:a16="http://schemas.microsoft.com/office/drawing/2014/main" id="{25510FD1-0FB5-6A48-5C92-8FF6CA620AE0}"/>
              </a:ext>
            </a:extLst>
          </p:cNvPr>
          <p:cNvSpPr/>
          <p:nvPr/>
        </p:nvSpPr>
        <p:spPr>
          <a:xfrm>
            <a:off x="10914909" y="5689667"/>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12349918-A584-9595-A2CD-99E44CAE5DDF}"/>
              </a:ext>
            </a:extLst>
          </p:cNvPr>
          <p:cNvSpPr txBox="1"/>
          <p:nvPr/>
        </p:nvSpPr>
        <p:spPr>
          <a:xfrm>
            <a:off x="10635993" y="5215716"/>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sp>
        <p:nvSpPr>
          <p:cNvPr id="146" name="テキスト ボックス 145">
            <a:extLst>
              <a:ext uri="{FF2B5EF4-FFF2-40B4-BE49-F238E27FC236}">
                <a16:creationId xmlns:a16="http://schemas.microsoft.com/office/drawing/2014/main" id="{DD45D9B7-AF5E-6269-54F3-F4C6C9EAA258}"/>
              </a:ext>
            </a:extLst>
          </p:cNvPr>
          <p:cNvSpPr txBox="1"/>
          <p:nvPr/>
        </p:nvSpPr>
        <p:spPr>
          <a:xfrm>
            <a:off x="6373058" y="4455172"/>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7" name="テキスト ボックス 146">
            <a:extLst>
              <a:ext uri="{FF2B5EF4-FFF2-40B4-BE49-F238E27FC236}">
                <a16:creationId xmlns:a16="http://schemas.microsoft.com/office/drawing/2014/main" id="{939AC8C1-2E51-649D-B03F-A30FB16A15A3}"/>
              </a:ext>
            </a:extLst>
          </p:cNvPr>
          <p:cNvSpPr txBox="1"/>
          <p:nvPr/>
        </p:nvSpPr>
        <p:spPr>
          <a:xfrm>
            <a:off x="6812933" y="4455172"/>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8" name="テキスト ボックス 147">
            <a:extLst>
              <a:ext uri="{FF2B5EF4-FFF2-40B4-BE49-F238E27FC236}">
                <a16:creationId xmlns:a16="http://schemas.microsoft.com/office/drawing/2014/main" id="{AFEB648F-9515-FAA9-E7FB-5750AA0CF7FF}"/>
              </a:ext>
            </a:extLst>
          </p:cNvPr>
          <p:cNvSpPr txBox="1"/>
          <p:nvPr/>
        </p:nvSpPr>
        <p:spPr>
          <a:xfrm>
            <a:off x="8951842" y="5362489"/>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9" name="テキスト ボックス 148">
            <a:extLst>
              <a:ext uri="{FF2B5EF4-FFF2-40B4-BE49-F238E27FC236}">
                <a16:creationId xmlns:a16="http://schemas.microsoft.com/office/drawing/2014/main" id="{3E6F767C-6EA8-A039-FD8D-3DAB9B176398}"/>
              </a:ext>
            </a:extLst>
          </p:cNvPr>
          <p:cNvSpPr txBox="1"/>
          <p:nvPr/>
        </p:nvSpPr>
        <p:spPr>
          <a:xfrm>
            <a:off x="9403919" y="5369547"/>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50" name="テキスト ボックス 149">
            <a:extLst>
              <a:ext uri="{FF2B5EF4-FFF2-40B4-BE49-F238E27FC236}">
                <a16:creationId xmlns:a16="http://schemas.microsoft.com/office/drawing/2014/main" id="{17F75097-E103-8F19-8728-1DC19C1C00C0}"/>
              </a:ext>
            </a:extLst>
          </p:cNvPr>
          <p:cNvSpPr txBox="1"/>
          <p:nvPr/>
        </p:nvSpPr>
        <p:spPr>
          <a:xfrm>
            <a:off x="9855996" y="535085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51" name="テキスト ボックス 150">
            <a:extLst>
              <a:ext uri="{FF2B5EF4-FFF2-40B4-BE49-F238E27FC236}">
                <a16:creationId xmlns:a16="http://schemas.microsoft.com/office/drawing/2014/main" id="{B30368F9-6137-AF0E-0A1E-9FC2F94653E0}"/>
              </a:ext>
            </a:extLst>
          </p:cNvPr>
          <p:cNvSpPr txBox="1"/>
          <p:nvPr/>
        </p:nvSpPr>
        <p:spPr>
          <a:xfrm>
            <a:off x="7734371" y="6043394"/>
            <a:ext cx="1582340" cy="584775"/>
          </a:xfrm>
          <a:prstGeom prst="rect">
            <a:avLst/>
          </a:prstGeom>
          <a:noFill/>
        </p:spPr>
        <p:txBody>
          <a:bodyPr wrap="square">
            <a:spAutoFit/>
          </a:bodyPr>
          <a:lstStyle/>
          <a:p>
            <a:r>
              <a:rPr kumimoji="1" lang="en-US" altLang="ja-JP" sz="3200" b="1" dirty="0"/>
              <a:t>SiO</a:t>
            </a:r>
            <a:r>
              <a:rPr kumimoji="1" lang="en-US" altLang="ja-JP" sz="2000" b="1" dirty="0"/>
              <a:t>2</a:t>
            </a:r>
            <a:endParaRPr lang="ja-JP" altLang="en-US" sz="2000" dirty="0"/>
          </a:p>
        </p:txBody>
      </p:sp>
      <p:sp>
        <p:nvSpPr>
          <p:cNvPr id="84" name="四角形: 角を丸くする 83">
            <a:extLst>
              <a:ext uri="{FF2B5EF4-FFF2-40B4-BE49-F238E27FC236}">
                <a16:creationId xmlns:a16="http://schemas.microsoft.com/office/drawing/2014/main" id="{A79DD4E1-C114-35DC-E474-F5C476ECA674}"/>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570BD89E-7CF9-589C-7F8C-0CFD837838BE}"/>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87" name="テキスト ボックス 86">
            <a:extLst>
              <a:ext uri="{FF2B5EF4-FFF2-40B4-BE49-F238E27FC236}">
                <a16:creationId xmlns:a16="http://schemas.microsoft.com/office/drawing/2014/main" id="{D004D74B-828F-670E-40A5-9C63C84C9252}"/>
              </a:ext>
            </a:extLst>
          </p:cNvPr>
          <p:cNvSpPr txBox="1"/>
          <p:nvPr/>
        </p:nvSpPr>
        <p:spPr>
          <a:xfrm>
            <a:off x="476444" y="370631"/>
            <a:ext cx="2792849"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88" name="直線コネクタ 87">
            <a:extLst>
              <a:ext uri="{FF2B5EF4-FFF2-40B4-BE49-F238E27FC236}">
                <a16:creationId xmlns:a16="http://schemas.microsoft.com/office/drawing/2014/main" id="{E4F3AB02-52D0-8BC7-7669-28F7283D31EB}"/>
              </a:ext>
            </a:extLst>
          </p:cNvPr>
          <p:cNvCxnSpPr>
            <a:cxnSpLocks/>
          </p:cNvCxnSpPr>
          <p:nvPr/>
        </p:nvCxnSpPr>
        <p:spPr>
          <a:xfrm>
            <a:off x="626227" y="1014609"/>
            <a:ext cx="21201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890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3EC47C3-60F5-B596-45A2-C7AD2634CBE3}"/>
              </a:ext>
            </a:extLst>
          </p:cNvPr>
          <p:cNvSpPr txBox="1"/>
          <p:nvPr/>
        </p:nvSpPr>
        <p:spPr>
          <a:xfrm>
            <a:off x="617096" y="1249102"/>
            <a:ext cx="2646878" cy="1200329"/>
          </a:xfrm>
          <a:prstGeom prst="rect">
            <a:avLst/>
          </a:prstGeom>
          <a:noFill/>
        </p:spPr>
        <p:txBody>
          <a:bodyPr wrap="none" rtlCol="0">
            <a:spAutoFit/>
          </a:bodyPr>
          <a:lstStyle/>
          <a:p>
            <a:r>
              <a:rPr lang="ja-JP" altLang="en-US" sz="3200" b="1" dirty="0"/>
              <a:t>抵抗体とは？</a:t>
            </a:r>
            <a:endParaRPr lang="en-US" altLang="ja-JP" sz="3200" b="1" dirty="0"/>
          </a:p>
          <a:p>
            <a:endParaRPr kumimoji="1" lang="ja-JP" altLang="en-US" sz="4000" b="1" dirty="0"/>
          </a:p>
        </p:txBody>
      </p:sp>
      <p:sp>
        <p:nvSpPr>
          <p:cNvPr id="10" name="正方形/長方形 9">
            <a:extLst>
              <a:ext uri="{FF2B5EF4-FFF2-40B4-BE49-F238E27FC236}">
                <a16:creationId xmlns:a16="http://schemas.microsoft.com/office/drawing/2014/main" id="{5AADE1C4-94EC-99D4-1037-665E1064B16E}"/>
              </a:ext>
            </a:extLst>
          </p:cNvPr>
          <p:cNvSpPr/>
          <p:nvPr/>
        </p:nvSpPr>
        <p:spPr>
          <a:xfrm>
            <a:off x="7558088" y="2670501"/>
            <a:ext cx="1457325" cy="138126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107A75F7-0C11-588E-987F-947F000B6399}"/>
              </a:ext>
            </a:extLst>
          </p:cNvPr>
          <p:cNvSpPr/>
          <p:nvPr/>
        </p:nvSpPr>
        <p:spPr>
          <a:xfrm>
            <a:off x="6110179" y="2668629"/>
            <a:ext cx="1457325" cy="138126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30610AE4-39FF-BDB3-DF32-478D9D6363DE}"/>
              </a:ext>
            </a:extLst>
          </p:cNvPr>
          <p:cNvSpPr/>
          <p:nvPr/>
        </p:nvSpPr>
        <p:spPr>
          <a:xfrm>
            <a:off x="9034649" y="2668629"/>
            <a:ext cx="1457325" cy="138126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7FD8A7FF-007C-2EE7-5226-EE6FC8EDE1FF}"/>
              </a:ext>
            </a:extLst>
          </p:cNvPr>
          <p:cNvSpPr txBox="1"/>
          <p:nvPr/>
        </p:nvSpPr>
        <p:spPr>
          <a:xfrm>
            <a:off x="6206937" y="3167390"/>
            <a:ext cx="1730246" cy="523220"/>
          </a:xfrm>
          <a:prstGeom prst="rect">
            <a:avLst/>
          </a:prstGeom>
          <a:noFill/>
        </p:spPr>
        <p:txBody>
          <a:bodyPr wrap="square">
            <a:spAutoFit/>
          </a:bodyPr>
          <a:lstStyle/>
          <a:p>
            <a:r>
              <a:rPr kumimoji="1" lang="en-US" altLang="ja-JP" sz="2800" b="1" dirty="0">
                <a:solidFill>
                  <a:schemeClr val="bg1"/>
                </a:solidFill>
              </a:rPr>
              <a:t>Metal</a:t>
            </a:r>
            <a:endParaRPr lang="ja-JP" altLang="en-US" sz="2800" dirty="0">
              <a:solidFill>
                <a:schemeClr val="bg1"/>
              </a:solidFill>
            </a:endParaRPr>
          </a:p>
        </p:txBody>
      </p:sp>
      <p:sp>
        <p:nvSpPr>
          <p:cNvPr id="97" name="テキスト ボックス 96">
            <a:extLst>
              <a:ext uri="{FF2B5EF4-FFF2-40B4-BE49-F238E27FC236}">
                <a16:creationId xmlns:a16="http://schemas.microsoft.com/office/drawing/2014/main" id="{E33C3FB5-15A1-1B2E-9CE3-555EB90F0D6C}"/>
              </a:ext>
            </a:extLst>
          </p:cNvPr>
          <p:cNvSpPr txBox="1"/>
          <p:nvPr/>
        </p:nvSpPr>
        <p:spPr>
          <a:xfrm>
            <a:off x="9110209" y="3097651"/>
            <a:ext cx="1730246" cy="523220"/>
          </a:xfrm>
          <a:prstGeom prst="rect">
            <a:avLst/>
          </a:prstGeom>
          <a:noFill/>
        </p:spPr>
        <p:txBody>
          <a:bodyPr wrap="square">
            <a:spAutoFit/>
          </a:bodyPr>
          <a:lstStyle/>
          <a:p>
            <a:r>
              <a:rPr kumimoji="1" lang="en-US" altLang="ja-JP" sz="2800" b="1" dirty="0">
                <a:solidFill>
                  <a:schemeClr val="bg1"/>
                </a:solidFill>
              </a:rPr>
              <a:t>Metal</a:t>
            </a:r>
            <a:endParaRPr lang="ja-JP" altLang="en-US" sz="2800" dirty="0">
              <a:solidFill>
                <a:schemeClr val="bg1"/>
              </a:solidFill>
            </a:endParaRPr>
          </a:p>
        </p:txBody>
      </p:sp>
      <p:cxnSp>
        <p:nvCxnSpPr>
          <p:cNvPr id="13" name="直線コネクタ 12">
            <a:extLst>
              <a:ext uri="{FF2B5EF4-FFF2-40B4-BE49-F238E27FC236}">
                <a16:creationId xmlns:a16="http://schemas.microsoft.com/office/drawing/2014/main" id="{CB8B121B-00FF-0290-ABAA-B62E48B67CA8}"/>
              </a:ext>
            </a:extLst>
          </p:cNvPr>
          <p:cNvCxnSpPr>
            <a:stCxn id="92" idx="1"/>
          </p:cNvCxnSpPr>
          <p:nvPr/>
        </p:nvCxnSpPr>
        <p:spPr>
          <a:xfrm flipH="1" flipV="1">
            <a:off x="5514975" y="3359261"/>
            <a:ext cx="595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55405CBB-B04B-3000-0BF0-189D660817DD}"/>
              </a:ext>
            </a:extLst>
          </p:cNvPr>
          <p:cNvCxnSpPr>
            <a:cxnSpLocks/>
          </p:cNvCxnSpPr>
          <p:nvPr/>
        </p:nvCxnSpPr>
        <p:spPr>
          <a:xfrm flipV="1">
            <a:off x="5538787" y="3358438"/>
            <a:ext cx="0" cy="5382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C6ECD658-5443-0AEF-D0AD-324F6B67192C}"/>
              </a:ext>
            </a:extLst>
          </p:cNvPr>
          <p:cNvCxnSpPr>
            <a:cxnSpLocks/>
          </p:cNvCxnSpPr>
          <p:nvPr/>
        </p:nvCxnSpPr>
        <p:spPr>
          <a:xfrm flipH="1">
            <a:off x="5240348" y="3896671"/>
            <a:ext cx="572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5DD71733-3A6E-4417-63F6-02F6F875B7E1}"/>
              </a:ext>
            </a:extLst>
          </p:cNvPr>
          <p:cNvCxnSpPr>
            <a:cxnSpLocks/>
          </p:cNvCxnSpPr>
          <p:nvPr/>
        </p:nvCxnSpPr>
        <p:spPr>
          <a:xfrm flipH="1">
            <a:off x="5378461" y="4049894"/>
            <a:ext cx="3222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45A0CD2C-0F5D-B170-5676-471FAFED4A57}"/>
              </a:ext>
            </a:extLst>
          </p:cNvPr>
          <p:cNvCxnSpPr/>
          <p:nvPr/>
        </p:nvCxnSpPr>
        <p:spPr>
          <a:xfrm flipH="1" flipV="1">
            <a:off x="10463322" y="3349706"/>
            <a:ext cx="595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B6196957-BEF4-3AC4-7AD9-8C6BE17A6B37}"/>
              </a:ext>
            </a:extLst>
          </p:cNvPr>
          <p:cNvSpPr/>
          <p:nvPr/>
        </p:nvSpPr>
        <p:spPr>
          <a:xfrm>
            <a:off x="10916015" y="3167390"/>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46C7D5A1-F57A-8A7A-5B09-68F3A5813CAE}"/>
              </a:ext>
            </a:extLst>
          </p:cNvPr>
          <p:cNvSpPr txBox="1"/>
          <p:nvPr/>
        </p:nvSpPr>
        <p:spPr>
          <a:xfrm>
            <a:off x="10637099" y="2693439"/>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sp>
        <p:nvSpPr>
          <p:cNvPr id="127" name="テキスト ボックス 126">
            <a:extLst>
              <a:ext uri="{FF2B5EF4-FFF2-40B4-BE49-F238E27FC236}">
                <a16:creationId xmlns:a16="http://schemas.microsoft.com/office/drawing/2014/main" id="{9AB6DB7D-862B-CEA5-E730-7C30CDE822A0}"/>
              </a:ext>
            </a:extLst>
          </p:cNvPr>
          <p:cNvSpPr txBox="1"/>
          <p:nvPr/>
        </p:nvSpPr>
        <p:spPr>
          <a:xfrm>
            <a:off x="7734371" y="6221860"/>
            <a:ext cx="1582340" cy="461665"/>
          </a:xfrm>
          <a:prstGeom prst="rect">
            <a:avLst/>
          </a:prstGeom>
          <a:noFill/>
        </p:spPr>
        <p:txBody>
          <a:bodyPr wrap="square">
            <a:spAutoFit/>
          </a:bodyPr>
          <a:lstStyle/>
          <a:p>
            <a:r>
              <a:rPr lang="ja-JP" altLang="en-US" sz="2400" b="1" dirty="0"/>
              <a:t>抵抗体</a:t>
            </a:r>
            <a:endParaRPr kumimoji="1" lang="en-US" altLang="ja-JP" sz="2400" b="1" dirty="0"/>
          </a:p>
        </p:txBody>
      </p:sp>
      <p:sp>
        <p:nvSpPr>
          <p:cNvPr id="133" name="正方形/長方形 132">
            <a:extLst>
              <a:ext uri="{FF2B5EF4-FFF2-40B4-BE49-F238E27FC236}">
                <a16:creationId xmlns:a16="http://schemas.microsoft.com/office/drawing/2014/main" id="{5886B883-E854-4295-D6BC-13462E934077}"/>
              </a:ext>
            </a:extLst>
          </p:cNvPr>
          <p:cNvSpPr/>
          <p:nvPr/>
        </p:nvSpPr>
        <p:spPr>
          <a:xfrm>
            <a:off x="6395413" y="4925396"/>
            <a:ext cx="1150451" cy="1626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B3EDDA20-DC44-ADAD-9C30-501A409D9065}"/>
              </a:ext>
            </a:extLst>
          </p:cNvPr>
          <p:cNvCxnSpPr>
            <a:cxnSpLocks/>
          </p:cNvCxnSpPr>
          <p:nvPr/>
        </p:nvCxnSpPr>
        <p:spPr>
          <a:xfrm flipH="1">
            <a:off x="5526462" y="4916676"/>
            <a:ext cx="2023859" cy="103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CB04561E-4DF0-7362-2B60-05B44494741D}"/>
              </a:ext>
            </a:extLst>
          </p:cNvPr>
          <p:cNvCxnSpPr>
            <a:cxnSpLocks/>
          </p:cNvCxnSpPr>
          <p:nvPr/>
        </p:nvCxnSpPr>
        <p:spPr>
          <a:xfrm flipV="1">
            <a:off x="5545511" y="4892869"/>
            <a:ext cx="0" cy="5382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40C90C9E-AA70-E008-ADF2-810B8D63AB39}"/>
              </a:ext>
            </a:extLst>
          </p:cNvPr>
          <p:cNvCxnSpPr>
            <a:cxnSpLocks/>
          </p:cNvCxnSpPr>
          <p:nvPr/>
        </p:nvCxnSpPr>
        <p:spPr>
          <a:xfrm flipH="1">
            <a:off x="5247072" y="5431102"/>
            <a:ext cx="572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D5F19681-8E34-3A42-F62C-E133C730F8E7}"/>
              </a:ext>
            </a:extLst>
          </p:cNvPr>
          <p:cNvCxnSpPr>
            <a:cxnSpLocks/>
          </p:cNvCxnSpPr>
          <p:nvPr/>
        </p:nvCxnSpPr>
        <p:spPr>
          <a:xfrm flipH="1">
            <a:off x="5385185" y="5584325"/>
            <a:ext cx="3222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5E7D2BCC-1A1E-F280-34DB-A2ACAF0802FD}"/>
              </a:ext>
            </a:extLst>
          </p:cNvPr>
          <p:cNvCxnSpPr>
            <a:cxnSpLocks/>
          </p:cNvCxnSpPr>
          <p:nvPr/>
        </p:nvCxnSpPr>
        <p:spPr>
          <a:xfrm flipV="1">
            <a:off x="7558088" y="4430544"/>
            <a:ext cx="25330" cy="21217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C4BA4DB5-5020-FB28-D77A-BBBBE9ABDCEC}"/>
              </a:ext>
            </a:extLst>
          </p:cNvPr>
          <p:cNvCxnSpPr>
            <a:cxnSpLocks/>
          </p:cNvCxnSpPr>
          <p:nvPr/>
        </p:nvCxnSpPr>
        <p:spPr>
          <a:xfrm flipH="1" flipV="1">
            <a:off x="7606201" y="4401398"/>
            <a:ext cx="1380478" cy="9732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55BE3B73-B27C-8EC0-281D-C35329C76816}"/>
              </a:ext>
            </a:extLst>
          </p:cNvPr>
          <p:cNvSpPr/>
          <p:nvPr/>
        </p:nvSpPr>
        <p:spPr>
          <a:xfrm>
            <a:off x="8935758" y="5873507"/>
            <a:ext cx="1457325" cy="76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2" name="直線コネクタ 141">
            <a:extLst>
              <a:ext uri="{FF2B5EF4-FFF2-40B4-BE49-F238E27FC236}">
                <a16:creationId xmlns:a16="http://schemas.microsoft.com/office/drawing/2014/main" id="{48310DF2-3ED8-BB68-0023-42E1F16BDFCD}"/>
              </a:ext>
            </a:extLst>
          </p:cNvPr>
          <p:cNvCxnSpPr>
            <a:cxnSpLocks/>
          </p:cNvCxnSpPr>
          <p:nvPr/>
        </p:nvCxnSpPr>
        <p:spPr>
          <a:xfrm flipH="1">
            <a:off x="8950144" y="5857548"/>
            <a:ext cx="2023859" cy="103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D870A4E2-49AE-FDBA-E7E5-6F70C58A3004}"/>
              </a:ext>
            </a:extLst>
          </p:cNvPr>
          <p:cNvCxnSpPr>
            <a:cxnSpLocks/>
          </p:cNvCxnSpPr>
          <p:nvPr/>
        </p:nvCxnSpPr>
        <p:spPr>
          <a:xfrm flipV="1">
            <a:off x="8937633" y="5321463"/>
            <a:ext cx="0" cy="13159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楕円 143">
            <a:extLst>
              <a:ext uri="{FF2B5EF4-FFF2-40B4-BE49-F238E27FC236}">
                <a16:creationId xmlns:a16="http://schemas.microsoft.com/office/drawing/2014/main" id="{25510FD1-0FB5-6A48-5C92-8FF6CA620AE0}"/>
              </a:ext>
            </a:extLst>
          </p:cNvPr>
          <p:cNvSpPr/>
          <p:nvPr/>
        </p:nvSpPr>
        <p:spPr>
          <a:xfrm>
            <a:off x="10914909" y="5689667"/>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12349918-A584-9595-A2CD-99E44CAE5DDF}"/>
              </a:ext>
            </a:extLst>
          </p:cNvPr>
          <p:cNvSpPr txBox="1"/>
          <p:nvPr/>
        </p:nvSpPr>
        <p:spPr>
          <a:xfrm>
            <a:off x="10635993" y="5215716"/>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sp>
        <p:nvSpPr>
          <p:cNvPr id="146" name="テキスト ボックス 145">
            <a:extLst>
              <a:ext uri="{FF2B5EF4-FFF2-40B4-BE49-F238E27FC236}">
                <a16:creationId xmlns:a16="http://schemas.microsoft.com/office/drawing/2014/main" id="{DD45D9B7-AF5E-6269-54F3-F4C6C9EAA258}"/>
              </a:ext>
            </a:extLst>
          </p:cNvPr>
          <p:cNvSpPr txBox="1"/>
          <p:nvPr/>
        </p:nvSpPr>
        <p:spPr>
          <a:xfrm>
            <a:off x="6373058" y="4455172"/>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7" name="テキスト ボックス 146">
            <a:extLst>
              <a:ext uri="{FF2B5EF4-FFF2-40B4-BE49-F238E27FC236}">
                <a16:creationId xmlns:a16="http://schemas.microsoft.com/office/drawing/2014/main" id="{939AC8C1-2E51-649D-B03F-A30FB16A15A3}"/>
              </a:ext>
            </a:extLst>
          </p:cNvPr>
          <p:cNvSpPr txBox="1"/>
          <p:nvPr/>
        </p:nvSpPr>
        <p:spPr>
          <a:xfrm>
            <a:off x="6812933" y="4455172"/>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8" name="テキスト ボックス 147">
            <a:extLst>
              <a:ext uri="{FF2B5EF4-FFF2-40B4-BE49-F238E27FC236}">
                <a16:creationId xmlns:a16="http://schemas.microsoft.com/office/drawing/2014/main" id="{AFEB648F-9515-FAA9-E7FB-5750AA0CF7FF}"/>
              </a:ext>
            </a:extLst>
          </p:cNvPr>
          <p:cNvSpPr txBox="1"/>
          <p:nvPr/>
        </p:nvSpPr>
        <p:spPr>
          <a:xfrm>
            <a:off x="8951842" y="5362489"/>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9" name="テキスト ボックス 148">
            <a:extLst>
              <a:ext uri="{FF2B5EF4-FFF2-40B4-BE49-F238E27FC236}">
                <a16:creationId xmlns:a16="http://schemas.microsoft.com/office/drawing/2014/main" id="{3E6F767C-6EA8-A039-FD8D-3DAB9B176398}"/>
              </a:ext>
            </a:extLst>
          </p:cNvPr>
          <p:cNvSpPr txBox="1"/>
          <p:nvPr/>
        </p:nvSpPr>
        <p:spPr>
          <a:xfrm>
            <a:off x="9403919" y="5369547"/>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50" name="テキスト ボックス 149">
            <a:extLst>
              <a:ext uri="{FF2B5EF4-FFF2-40B4-BE49-F238E27FC236}">
                <a16:creationId xmlns:a16="http://schemas.microsoft.com/office/drawing/2014/main" id="{17F75097-E103-8F19-8728-1DC19C1C00C0}"/>
              </a:ext>
            </a:extLst>
          </p:cNvPr>
          <p:cNvSpPr txBox="1"/>
          <p:nvPr/>
        </p:nvSpPr>
        <p:spPr>
          <a:xfrm>
            <a:off x="9855996" y="535085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pic>
        <p:nvPicPr>
          <p:cNvPr id="3" name="図 2">
            <a:extLst>
              <a:ext uri="{FF2B5EF4-FFF2-40B4-BE49-F238E27FC236}">
                <a16:creationId xmlns:a16="http://schemas.microsoft.com/office/drawing/2014/main" id="{792F706A-F294-3184-2951-B5C74E37AFAC}"/>
              </a:ext>
            </a:extLst>
          </p:cNvPr>
          <p:cNvPicPr>
            <a:picLocks noChangeAspect="1"/>
          </p:cNvPicPr>
          <p:nvPr/>
        </p:nvPicPr>
        <p:blipFill rotWithShape="1">
          <a:blip r:embed="rId2"/>
          <a:srcRect l="19421" t="46801" r="20429" b="24847"/>
          <a:stretch/>
        </p:blipFill>
        <p:spPr>
          <a:xfrm>
            <a:off x="5048962" y="829523"/>
            <a:ext cx="7021446" cy="1744454"/>
          </a:xfrm>
          <a:prstGeom prst="rect">
            <a:avLst/>
          </a:prstGeom>
        </p:spPr>
      </p:pic>
      <p:cxnSp>
        <p:nvCxnSpPr>
          <p:cNvPr id="8" name="直線コネクタ 7">
            <a:extLst>
              <a:ext uri="{FF2B5EF4-FFF2-40B4-BE49-F238E27FC236}">
                <a16:creationId xmlns:a16="http://schemas.microsoft.com/office/drawing/2014/main" id="{CADAA548-3F3F-491A-CDDE-FB7D3D2D5079}"/>
              </a:ext>
            </a:extLst>
          </p:cNvPr>
          <p:cNvCxnSpPr>
            <a:cxnSpLocks/>
          </p:cNvCxnSpPr>
          <p:nvPr/>
        </p:nvCxnSpPr>
        <p:spPr>
          <a:xfrm>
            <a:off x="7553631" y="5086716"/>
            <a:ext cx="383552" cy="24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0BE3FDF-4881-EB75-7746-0B5D5E8B607F}"/>
              </a:ext>
            </a:extLst>
          </p:cNvPr>
          <p:cNvCxnSpPr>
            <a:cxnSpLocks/>
          </p:cNvCxnSpPr>
          <p:nvPr/>
        </p:nvCxnSpPr>
        <p:spPr>
          <a:xfrm>
            <a:off x="7946940" y="5111689"/>
            <a:ext cx="220666" cy="1698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DF447BA7-6328-FACE-5519-8FB1BB3AA346}"/>
              </a:ext>
            </a:extLst>
          </p:cNvPr>
          <p:cNvCxnSpPr>
            <a:cxnSpLocks/>
          </p:cNvCxnSpPr>
          <p:nvPr/>
        </p:nvCxnSpPr>
        <p:spPr>
          <a:xfrm>
            <a:off x="8145998" y="5281576"/>
            <a:ext cx="484291" cy="3495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A38356AA-713B-7B50-58F0-5F29F7B44822}"/>
              </a:ext>
            </a:extLst>
          </p:cNvPr>
          <p:cNvCxnSpPr>
            <a:cxnSpLocks/>
          </p:cNvCxnSpPr>
          <p:nvPr/>
        </p:nvCxnSpPr>
        <p:spPr>
          <a:xfrm>
            <a:off x="7565395" y="5314373"/>
            <a:ext cx="433262" cy="974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B0D487F7-3C1E-AFE3-379F-BC0014E9E60D}"/>
              </a:ext>
            </a:extLst>
          </p:cNvPr>
          <p:cNvCxnSpPr>
            <a:cxnSpLocks/>
          </p:cNvCxnSpPr>
          <p:nvPr/>
        </p:nvCxnSpPr>
        <p:spPr>
          <a:xfrm>
            <a:off x="7915991" y="5394995"/>
            <a:ext cx="442769" cy="323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CFAF4EFA-6B0D-86CA-3D6C-30D05EDE02F7}"/>
              </a:ext>
            </a:extLst>
          </p:cNvPr>
          <p:cNvCxnSpPr>
            <a:cxnSpLocks/>
          </p:cNvCxnSpPr>
          <p:nvPr/>
        </p:nvCxnSpPr>
        <p:spPr>
          <a:xfrm>
            <a:off x="7483693" y="5804315"/>
            <a:ext cx="930239" cy="658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230C95BF-126E-385E-2D75-7FA8F2438FF2}"/>
              </a:ext>
            </a:extLst>
          </p:cNvPr>
          <p:cNvCxnSpPr>
            <a:cxnSpLocks/>
          </p:cNvCxnSpPr>
          <p:nvPr/>
        </p:nvCxnSpPr>
        <p:spPr>
          <a:xfrm>
            <a:off x="7955861" y="5707116"/>
            <a:ext cx="434730" cy="1302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1871434D-44B0-AE04-C42C-AAC419242D52}"/>
              </a:ext>
            </a:extLst>
          </p:cNvPr>
          <p:cNvCxnSpPr>
            <a:cxnSpLocks/>
          </p:cNvCxnSpPr>
          <p:nvPr/>
        </p:nvCxnSpPr>
        <p:spPr>
          <a:xfrm>
            <a:off x="8378958" y="5824614"/>
            <a:ext cx="796032" cy="2680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BAE7F444-A413-315C-35CB-C91249591772}"/>
              </a:ext>
            </a:extLst>
          </p:cNvPr>
          <p:cNvCxnSpPr>
            <a:cxnSpLocks/>
          </p:cNvCxnSpPr>
          <p:nvPr/>
        </p:nvCxnSpPr>
        <p:spPr>
          <a:xfrm>
            <a:off x="8598151" y="5593471"/>
            <a:ext cx="107496" cy="385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B9F0C518-2184-56AA-628D-45CB48630064}"/>
              </a:ext>
            </a:extLst>
          </p:cNvPr>
          <p:cNvCxnSpPr>
            <a:cxnSpLocks/>
          </p:cNvCxnSpPr>
          <p:nvPr/>
        </p:nvCxnSpPr>
        <p:spPr>
          <a:xfrm>
            <a:off x="7558088" y="5411146"/>
            <a:ext cx="477373" cy="3227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2B2DAB41-DB3A-0123-8A6D-84915E63DF00}"/>
              </a:ext>
            </a:extLst>
          </p:cNvPr>
          <p:cNvCxnSpPr>
            <a:cxnSpLocks/>
          </p:cNvCxnSpPr>
          <p:nvPr/>
        </p:nvCxnSpPr>
        <p:spPr>
          <a:xfrm>
            <a:off x="8150244" y="5831212"/>
            <a:ext cx="795222" cy="4191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5" name="テキスト ボックス 154">
            <a:extLst>
              <a:ext uri="{FF2B5EF4-FFF2-40B4-BE49-F238E27FC236}">
                <a16:creationId xmlns:a16="http://schemas.microsoft.com/office/drawing/2014/main" id="{2C9F2D77-693C-A16F-376A-512F919999DF}"/>
              </a:ext>
            </a:extLst>
          </p:cNvPr>
          <p:cNvSpPr txBox="1"/>
          <p:nvPr/>
        </p:nvSpPr>
        <p:spPr>
          <a:xfrm>
            <a:off x="8045616" y="4872275"/>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cxnSp>
        <p:nvCxnSpPr>
          <p:cNvPr id="65" name="直線矢印コネクタ 64">
            <a:extLst>
              <a:ext uri="{FF2B5EF4-FFF2-40B4-BE49-F238E27FC236}">
                <a16:creationId xmlns:a16="http://schemas.microsoft.com/office/drawing/2014/main" id="{9F968BA2-6F19-0612-072C-59616ECBDA1B}"/>
              </a:ext>
            </a:extLst>
          </p:cNvPr>
          <p:cNvCxnSpPr/>
          <p:nvPr/>
        </p:nvCxnSpPr>
        <p:spPr>
          <a:xfrm>
            <a:off x="8365136" y="5268406"/>
            <a:ext cx="398016" cy="2854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a:extLst>
              <a:ext uri="{FF2B5EF4-FFF2-40B4-BE49-F238E27FC236}">
                <a16:creationId xmlns:a16="http://schemas.microsoft.com/office/drawing/2014/main" id="{DE7B0D36-A54A-65BE-BBE5-40241476E27F}"/>
              </a:ext>
            </a:extLst>
          </p:cNvPr>
          <p:cNvCxnSpPr>
            <a:cxnSpLocks/>
          </p:cNvCxnSpPr>
          <p:nvPr/>
        </p:nvCxnSpPr>
        <p:spPr>
          <a:xfrm flipV="1">
            <a:off x="1228174" y="3399180"/>
            <a:ext cx="0" cy="2752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直線矢印コネクタ 156">
            <a:extLst>
              <a:ext uri="{FF2B5EF4-FFF2-40B4-BE49-F238E27FC236}">
                <a16:creationId xmlns:a16="http://schemas.microsoft.com/office/drawing/2014/main" id="{142DA4E2-44FE-A7AC-B7E6-C641AAD474C7}"/>
              </a:ext>
            </a:extLst>
          </p:cNvPr>
          <p:cNvCxnSpPr>
            <a:cxnSpLocks/>
          </p:cNvCxnSpPr>
          <p:nvPr/>
        </p:nvCxnSpPr>
        <p:spPr>
          <a:xfrm>
            <a:off x="614245" y="5597703"/>
            <a:ext cx="342626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テキスト ボックス 157">
            <a:extLst>
              <a:ext uri="{FF2B5EF4-FFF2-40B4-BE49-F238E27FC236}">
                <a16:creationId xmlns:a16="http://schemas.microsoft.com/office/drawing/2014/main" id="{689B2458-4ECD-5292-8B6E-5F85DEAC8C9A}"/>
              </a:ext>
            </a:extLst>
          </p:cNvPr>
          <p:cNvSpPr txBox="1"/>
          <p:nvPr/>
        </p:nvSpPr>
        <p:spPr>
          <a:xfrm>
            <a:off x="3623356" y="4988463"/>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cxnSp>
        <p:nvCxnSpPr>
          <p:cNvPr id="71" name="直線コネクタ 70">
            <a:extLst>
              <a:ext uri="{FF2B5EF4-FFF2-40B4-BE49-F238E27FC236}">
                <a16:creationId xmlns:a16="http://schemas.microsoft.com/office/drawing/2014/main" id="{0127CDB2-F903-8258-4FCF-FB9C26290379}"/>
              </a:ext>
            </a:extLst>
          </p:cNvPr>
          <p:cNvCxnSpPr>
            <a:cxnSpLocks/>
          </p:cNvCxnSpPr>
          <p:nvPr/>
        </p:nvCxnSpPr>
        <p:spPr>
          <a:xfrm flipV="1">
            <a:off x="763673" y="4103554"/>
            <a:ext cx="2747384" cy="18110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楕円 159">
            <a:extLst>
              <a:ext uri="{FF2B5EF4-FFF2-40B4-BE49-F238E27FC236}">
                <a16:creationId xmlns:a16="http://schemas.microsoft.com/office/drawing/2014/main" id="{88033DA9-5592-6E8E-EB5B-9355E2C741C0}"/>
              </a:ext>
            </a:extLst>
          </p:cNvPr>
          <p:cNvSpPr/>
          <p:nvPr/>
        </p:nvSpPr>
        <p:spPr>
          <a:xfrm>
            <a:off x="1099119" y="5466898"/>
            <a:ext cx="279655" cy="1921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テキスト ボックス 160">
            <a:extLst>
              <a:ext uri="{FF2B5EF4-FFF2-40B4-BE49-F238E27FC236}">
                <a16:creationId xmlns:a16="http://schemas.microsoft.com/office/drawing/2014/main" id="{D35486A5-B4A6-63F4-6E9F-D760ACF2B820}"/>
              </a:ext>
            </a:extLst>
          </p:cNvPr>
          <p:cNvSpPr txBox="1"/>
          <p:nvPr/>
        </p:nvSpPr>
        <p:spPr>
          <a:xfrm>
            <a:off x="707333" y="5136038"/>
            <a:ext cx="1582340" cy="461665"/>
          </a:xfrm>
          <a:prstGeom prst="rect">
            <a:avLst/>
          </a:prstGeom>
          <a:noFill/>
        </p:spPr>
        <p:txBody>
          <a:bodyPr wrap="square">
            <a:spAutoFit/>
          </a:bodyPr>
          <a:lstStyle/>
          <a:p>
            <a:r>
              <a:rPr kumimoji="1" lang="ja-JP" altLang="en-US" sz="2400" b="1" dirty="0"/>
              <a:t>０</a:t>
            </a:r>
            <a:endParaRPr lang="ja-JP" altLang="en-US" sz="2400" dirty="0"/>
          </a:p>
        </p:txBody>
      </p:sp>
      <p:sp>
        <p:nvSpPr>
          <p:cNvPr id="162" name="テキスト ボックス 161">
            <a:extLst>
              <a:ext uri="{FF2B5EF4-FFF2-40B4-BE49-F238E27FC236}">
                <a16:creationId xmlns:a16="http://schemas.microsoft.com/office/drawing/2014/main" id="{B098E360-B941-9ED9-2B8A-70071F56F696}"/>
              </a:ext>
            </a:extLst>
          </p:cNvPr>
          <p:cNvSpPr txBox="1"/>
          <p:nvPr/>
        </p:nvSpPr>
        <p:spPr>
          <a:xfrm>
            <a:off x="1378774" y="3106792"/>
            <a:ext cx="1582340" cy="584775"/>
          </a:xfrm>
          <a:prstGeom prst="rect">
            <a:avLst/>
          </a:prstGeom>
          <a:noFill/>
        </p:spPr>
        <p:txBody>
          <a:bodyPr wrap="square">
            <a:spAutoFit/>
          </a:bodyPr>
          <a:lstStyle/>
          <a:p>
            <a:r>
              <a:rPr kumimoji="1" lang="en-US" altLang="ja-JP" sz="3200" b="1" dirty="0"/>
              <a:t>I</a:t>
            </a:r>
            <a:r>
              <a:rPr kumimoji="1" lang="en-US" altLang="ja-JP" sz="2400" b="1" dirty="0"/>
              <a:t>d &gt;</a:t>
            </a:r>
            <a:r>
              <a:rPr kumimoji="1" lang="ja-JP" altLang="en-US" sz="2400" b="1" dirty="0"/>
              <a:t>０</a:t>
            </a:r>
            <a:endParaRPr lang="ja-JP" altLang="en-US" sz="2400" dirty="0"/>
          </a:p>
        </p:txBody>
      </p:sp>
      <p:sp>
        <p:nvSpPr>
          <p:cNvPr id="163" name="テキスト ボックス 162">
            <a:extLst>
              <a:ext uri="{FF2B5EF4-FFF2-40B4-BE49-F238E27FC236}">
                <a16:creationId xmlns:a16="http://schemas.microsoft.com/office/drawing/2014/main" id="{4D962391-709C-E83B-B210-473A67161155}"/>
              </a:ext>
            </a:extLst>
          </p:cNvPr>
          <p:cNvSpPr txBox="1"/>
          <p:nvPr/>
        </p:nvSpPr>
        <p:spPr>
          <a:xfrm>
            <a:off x="609893" y="2229718"/>
            <a:ext cx="1582340" cy="584775"/>
          </a:xfrm>
          <a:prstGeom prst="rect">
            <a:avLst/>
          </a:prstGeom>
          <a:noFill/>
        </p:spPr>
        <p:txBody>
          <a:bodyPr wrap="square">
            <a:spAutoFit/>
          </a:bodyPr>
          <a:lstStyle/>
          <a:p>
            <a:r>
              <a:rPr kumimoji="1" lang="en-US" altLang="ja-JP" sz="3200" b="1" dirty="0"/>
              <a:t>I</a:t>
            </a:r>
            <a:r>
              <a:rPr kumimoji="1" lang="en-US" altLang="ja-JP" sz="2400" b="1" dirty="0"/>
              <a:t>d</a:t>
            </a:r>
            <a:endParaRPr lang="ja-JP" altLang="en-US" sz="2400" dirty="0"/>
          </a:p>
        </p:txBody>
      </p:sp>
      <p:sp>
        <p:nvSpPr>
          <p:cNvPr id="167" name="テキスト ボックス 166">
            <a:extLst>
              <a:ext uri="{FF2B5EF4-FFF2-40B4-BE49-F238E27FC236}">
                <a16:creationId xmlns:a16="http://schemas.microsoft.com/office/drawing/2014/main" id="{48A01BDD-6038-1B33-5091-5A4A7881D9B7}"/>
              </a:ext>
            </a:extLst>
          </p:cNvPr>
          <p:cNvSpPr txBox="1"/>
          <p:nvPr/>
        </p:nvSpPr>
        <p:spPr>
          <a:xfrm>
            <a:off x="1157397" y="2203491"/>
            <a:ext cx="853119" cy="523220"/>
          </a:xfrm>
          <a:prstGeom prst="rect">
            <a:avLst/>
          </a:prstGeom>
          <a:noFill/>
        </p:spPr>
        <p:txBody>
          <a:bodyPr wrap="none" rtlCol="0">
            <a:spAutoFit/>
          </a:bodyPr>
          <a:lstStyle/>
          <a:p>
            <a:r>
              <a:rPr kumimoji="1" lang="en-US" altLang="ja-JP" sz="2800" b="1" dirty="0"/>
              <a:t>=  </a:t>
            </a:r>
            <a:r>
              <a:rPr kumimoji="1" lang="en-US" altLang="ja-JP" b="1" dirty="0"/>
              <a:t>   </a:t>
            </a:r>
            <a:endParaRPr kumimoji="1" lang="ja-JP" altLang="en-US" b="1" dirty="0"/>
          </a:p>
        </p:txBody>
      </p:sp>
      <p:cxnSp>
        <p:nvCxnSpPr>
          <p:cNvPr id="171" name="直線コネクタ 170">
            <a:extLst>
              <a:ext uri="{FF2B5EF4-FFF2-40B4-BE49-F238E27FC236}">
                <a16:creationId xmlns:a16="http://schemas.microsoft.com/office/drawing/2014/main" id="{891F1918-F864-18A5-00B8-1CB80C9B3218}"/>
              </a:ext>
            </a:extLst>
          </p:cNvPr>
          <p:cNvCxnSpPr>
            <a:cxnSpLocks/>
          </p:cNvCxnSpPr>
          <p:nvPr/>
        </p:nvCxnSpPr>
        <p:spPr>
          <a:xfrm>
            <a:off x="1672968" y="2490353"/>
            <a:ext cx="8168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テキスト ボックス 171">
            <a:extLst>
              <a:ext uri="{FF2B5EF4-FFF2-40B4-BE49-F238E27FC236}">
                <a16:creationId xmlns:a16="http://schemas.microsoft.com/office/drawing/2014/main" id="{81B205DE-0B88-5128-DA6D-C3099BAB58E9}"/>
              </a:ext>
            </a:extLst>
          </p:cNvPr>
          <p:cNvSpPr txBox="1"/>
          <p:nvPr/>
        </p:nvSpPr>
        <p:spPr>
          <a:xfrm>
            <a:off x="1800154" y="2553705"/>
            <a:ext cx="744472" cy="646331"/>
          </a:xfrm>
          <a:prstGeom prst="rect">
            <a:avLst/>
          </a:prstGeom>
          <a:noFill/>
        </p:spPr>
        <p:txBody>
          <a:bodyPr wrap="square">
            <a:spAutoFit/>
          </a:bodyPr>
          <a:lstStyle/>
          <a:p>
            <a:r>
              <a:rPr lang="en-US" altLang="ja-JP" sz="3600" b="1" dirty="0"/>
              <a:t>R</a:t>
            </a:r>
          </a:p>
        </p:txBody>
      </p:sp>
      <p:sp>
        <p:nvSpPr>
          <p:cNvPr id="173" name="テキスト ボックス 172">
            <a:extLst>
              <a:ext uri="{FF2B5EF4-FFF2-40B4-BE49-F238E27FC236}">
                <a16:creationId xmlns:a16="http://schemas.microsoft.com/office/drawing/2014/main" id="{0EAA5793-DC64-D353-D314-ACB3F9779271}"/>
              </a:ext>
            </a:extLst>
          </p:cNvPr>
          <p:cNvSpPr txBox="1"/>
          <p:nvPr/>
        </p:nvSpPr>
        <p:spPr>
          <a:xfrm>
            <a:off x="1759423" y="1896344"/>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endParaRPr lang="ja-JP" altLang="en-US" sz="2400" dirty="0"/>
          </a:p>
        </p:txBody>
      </p:sp>
      <p:sp>
        <p:nvSpPr>
          <p:cNvPr id="174" name="テキスト ボックス 173">
            <a:extLst>
              <a:ext uri="{FF2B5EF4-FFF2-40B4-BE49-F238E27FC236}">
                <a16:creationId xmlns:a16="http://schemas.microsoft.com/office/drawing/2014/main" id="{1094C88E-BC54-502D-098B-C855FAD543EB}"/>
              </a:ext>
            </a:extLst>
          </p:cNvPr>
          <p:cNvSpPr txBox="1"/>
          <p:nvPr/>
        </p:nvSpPr>
        <p:spPr>
          <a:xfrm>
            <a:off x="2473363" y="2289392"/>
            <a:ext cx="2430474" cy="461665"/>
          </a:xfrm>
          <a:prstGeom prst="rect">
            <a:avLst/>
          </a:prstGeom>
          <a:noFill/>
        </p:spPr>
        <p:txBody>
          <a:bodyPr wrap="none" rtlCol="0">
            <a:spAutoFit/>
          </a:bodyPr>
          <a:lstStyle/>
          <a:p>
            <a:r>
              <a:rPr lang="ja-JP" altLang="en-US" sz="2400" b="1" dirty="0"/>
              <a:t>（</a:t>
            </a:r>
            <a:r>
              <a:rPr lang="en-US" altLang="ja-JP" sz="2400" b="1" dirty="0"/>
              <a:t>Ohm</a:t>
            </a:r>
            <a:r>
              <a:rPr lang="ja-JP" altLang="en-US" sz="2400" b="1" dirty="0"/>
              <a:t>の法則）</a:t>
            </a:r>
            <a:endParaRPr kumimoji="1" lang="ja-JP" altLang="en-US" sz="2400" b="1" dirty="0"/>
          </a:p>
        </p:txBody>
      </p:sp>
      <p:sp>
        <p:nvSpPr>
          <p:cNvPr id="175" name="テキスト ボックス 174">
            <a:extLst>
              <a:ext uri="{FF2B5EF4-FFF2-40B4-BE49-F238E27FC236}">
                <a16:creationId xmlns:a16="http://schemas.microsoft.com/office/drawing/2014/main" id="{21AEF756-F1A9-B840-1FBD-9F8B74CBA0FE}"/>
              </a:ext>
            </a:extLst>
          </p:cNvPr>
          <p:cNvSpPr txBox="1"/>
          <p:nvPr/>
        </p:nvSpPr>
        <p:spPr>
          <a:xfrm>
            <a:off x="8613158" y="4511479"/>
            <a:ext cx="3265287" cy="338554"/>
          </a:xfrm>
          <a:prstGeom prst="rect">
            <a:avLst/>
          </a:prstGeom>
          <a:noFill/>
        </p:spPr>
        <p:txBody>
          <a:bodyPr wrap="square">
            <a:spAutoFit/>
          </a:bodyPr>
          <a:lstStyle/>
          <a:p>
            <a:r>
              <a:rPr lang="ja-JP" altLang="en-US" sz="1600" b="1" dirty="0">
                <a:solidFill>
                  <a:schemeClr val="accent1">
                    <a:lumMod val="75000"/>
                  </a:schemeClr>
                </a:solidFill>
              </a:rPr>
              <a:t>ダムが壊れてリークがある。</a:t>
            </a:r>
            <a:endParaRPr lang="ja-JP" altLang="en-US" sz="1600" dirty="0">
              <a:solidFill>
                <a:schemeClr val="accent1">
                  <a:lumMod val="75000"/>
                </a:schemeClr>
              </a:solidFill>
            </a:endParaRPr>
          </a:p>
        </p:txBody>
      </p:sp>
      <p:sp>
        <p:nvSpPr>
          <p:cNvPr id="176" name="テキスト ボックス 175">
            <a:extLst>
              <a:ext uri="{FF2B5EF4-FFF2-40B4-BE49-F238E27FC236}">
                <a16:creationId xmlns:a16="http://schemas.microsoft.com/office/drawing/2014/main" id="{1C97B9F9-DCE2-4259-BBDB-4579A545BD1F}"/>
              </a:ext>
            </a:extLst>
          </p:cNvPr>
          <p:cNvSpPr txBox="1"/>
          <p:nvPr/>
        </p:nvSpPr>
        <p:spPr>
          <a:xfrm>
            <a:off x="7858394" y="3317218"/>
            <a:ext cx="1582340" cy="461665"/>
          </a:xfrm>
          <a:prstGeom prst="rect">
            <a:avLst/>
          </a:prstGeom>
          <a:noFill/>
        </p:spPr>
        <p:txBody>
          <a:bodyPr wrap="square">
            <a:spAutoFit/>
          </a:bodyPr>
          <a:lstStyle/>
          <a:p>
            <a:r>
              <a:rPr lang="ja-JP" altLang="en-US" sz="2400" b="1" dirty="0"/>
              <a:t>抵抗体</a:t>
            </a:r>
            <a:endParaRPr kumimoji="1" lang="en-US" altLang="ja-JP" sz="2400" b="1" dirty="0"/>
          </a:p>
        </p:txBody>
      </p:sp>
      <p:sp>
        <p:nvSpPr>
          <p:cNvPr id="64" name="四角形: 角を丸くする 63">
            <a:extLst>
              <a:ext uri="{FF2B5EF4-FFF2-40B4-BE49-F238E27FC236}">
                <a16:creationId xmlns:a16="http://schemas.microsoft.com/office/drawing/2014/main" id="{018AB930-679A-2937-F5DA-B637EB377593}"/>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8ED782A5-3076-994C-B1CD-E2F76AFD267B}"/>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67" name="テキスト ボックス 66">
            <a:extLst>
              <a:ext uri="{FF2B5EF4-FFF2-40B4-BE49-F238E27FC236}">
                <a16:creationId xmlns:a16="http://schemas.microsoft.com/office/drawing/2014/main" id="{67095262-92E5-3F8D-E9D3-B045F5206839}"/>
              </a:ext>
            </a:extLst>
          </p:cNvPr>
          <p:cNvSpPr txBox="1"/>
          <p:nvPr/>
        </p:nvSpPr>
        <p:spPr>
          <a:xfrm>
            <a:off x="476444" y="370631"/>
            <a:ext cx="2792849"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68" name="直線コネクタ 67">
            <a:extLst>
              <a:ext uri="{FF2B5EF4-FFF2-40B4-BE49-F238E27FC236}">
                <a16:creationId xmlns:a16="http://schemas.microsoft.com/office/drawing/2014/main" id="{B78B0A62-9EA3-3007-83BB-119515E8DE44}"/>
              </a:ext>
            </a:extLst>
          </p:cNvPr>
          <p:cNvCxnSpPr>
            <a:cxnSpLocks/>
          </p:cNvCxnSpPr>
          <p:nvPr/>
        </p:nvCxnSpPr>
        <p:spPr>
          <a:xfrm>
            <a:off x="626227" y="1014609"/>
            <a:ext cx="21201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134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86C142BA-4222-B975-19C0-02D83B11F6EC}"/>
              </a:ext>
            </a:extLst>
          </p:cNvPr>
          <p:cNvSpPr/>
          <p:nvPr/>
        </p:nvSpPr>
        <p:spPr>
          <a:xfrm>
            <a:off x="1017875" y="3312257"/>
            <a:ext cx="2517400" cy="898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95ED32C1-A4E4-D81C-9838-0E0329EAD7CF}"/>
              </a:ext>
            </a:extLst>
          </p:cNvPr>
          <p:cNvCxnSpPr>
            <a:cxnSpLocks/>
          </p:cNvCxnSpPr>
          <p:nvPr/>
        </p:nvCxnSpPr>
        <p:spPr>
          <a:xfrm>
            <a:off x="523202" y="2804977"/>
            <a:ext cx="494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5CBE425-0884-BF26-BB3F-2EE6208259A7}"/>
              </a:ext>
            </a:extLst>
          </p:cNvPr>
          <p:cNvCxnSpPr>
            <a:cxnSpLocks/>
          </p:cNvCxnSpPr>
          <p:nvPr/>
        </p:nvCxnSpPr>
        <p:spPr>
          <a:xfrm>
            <a:off x="1017876" y="2829717"/>
            <a:ext cx="0" cy="1381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FF8AC-1DF1-7F8B-E90C-8F95D21ABF34}"/>
              </a:ext>
            </a:extLst>
          </p:cNvPr>
          <p:cNvCxnSpPr>
            <a:cxnSpLocks/>
          </p:cNvCxnSpPr>
          <p:nvPr/>
        </p:nvCxnSpPr>
        <p:spPr>
          <a:xfrm flipV="1">
            <a:off x="3538723" y="2800810"/>
            <a:ext cx="649465" cy="78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95B2FE1-5136-9023-D9FC-34A0F746AD70}"/>
              </a:ext>
            </a:extLst>
          </p:cNvPr>
          <p:cNvCxnSpPr>
            <a:cxnSpLocks/>
          </p:cNvCxnSpPr>
          <p:nvPr/>
        </p:nvCxnSpPr>
        <p:spPr>
          <a:xfrm flipH="1" flipV="1">
            <a:off x="1017876" y="4200392"/>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9888306-2D50-5EDB-70D7-3E822DEEEA27}"/>
              </a:ext>
            </a:extLst>
          </p:cNvPr>
          <p:cNvCxnSpPr>
            <a:cxnSpLocks/>
          </p:cNvCxnSpPr>
          <p:nvPr/>
        </p:nvCxnSpPr>
        <p:spPr>
          <a:xfrm flipH="1" flipV="1">
            <a:off x="1017875" y="3311904"/>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矢印: 下 37">
            <a:extLst>
              <a:ext uri="{FF2B5EF4-FFF2-40B4-BE49-F238E27FC236}">
                <a16:creationId xmlns:a16="http://schemas.microsoft.com/office/drawing/2014/main" id="{83786CA5-1C7D-0D8D-2764-0C82B6C6C997}"/>
              </a:ext>
            </a:extLst>
          </p:cNvPr>
          <p:cNvSpPr/>
          <p:nvPr/>
        </p:nvSpPr>
        <p:spPr>
          <a:xfrm rot="19923831">
            <a:off x="1354733" y="2336253"/>
            <a:ext cx="254503" cy="979568"/>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7F3615DB-31BE-AB03-1D6A-53908B396656}"/>
              </a:ext>
            </a:extLst>
          </p:cNvPr>
          <p:cNvSpPr txBox="1"/>
          <p:nvPr/>
        </p:nvSpPr>
        <p:spPr>
          <a:xfrm>
            <a:off x="827907" y="1980972"/>
            <a:ext cx="937297" cy="369332"/>
          </a:xfrm>
          <a:prstGeom prst="rect">
            <a:avLst/>
          </a:prstGeom>
          <a:noFill/>
        </p:spPr>
        <p:txBody>
          <a:bodyPr wrap="square">
            <a:spAutoFit/>
          </a:bodyPr>
          <a:lstStyle/>
          <a:p>
            <a:r>
              <a:rPr lang="en-US" altLang="ja-JP" sz="1800" b="1" dirty="0">
                <a:solidFill>
                  <a:srgbClr val="FF0000"/>
                </a:solidFill>
              </a:rPr>
              <a:t>Light</a:t>
            </a:r>
            <a:endParaRPr lang="ja-JP" altLang="en-US" dirty="0">
              <a:solidFill>
                <a:srgbClr val="FF0000"/>
              </a:solidFill>
            </a:endParaRPr>
          </a:p>
        </p:txBody>
      </p:sp>
      <p:cxnSp>
        <p:nvCxnSpPr>
          <p:cNvPr id="57" name="直線矢印コネクタ 56">
            <a:extLst>
              <a:ext uri="{FF2B5EF4-FFF2-40B4-BE49-F238E27FC236}">
                <a16:creationId xmlns:a16="http://schemas.microsoft.com/office/drawing/2014/main" id="{6B2ADC95-72F2-488D-1716-4AF8E1ECBD15}"/>
              </a:ext>
            </a:extLst>
          </p:cNvPr>
          <p:cNvCxnSpPr/>
          <p:nvPr/>
        </p:nvCxnSpPr>
        <p:spPr>
          <a:xfrm flipV="1">
            <a:off x="1946092" y="2670501"/>
            <a:ext cx="508288" cy="565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9205F05A-DF70-3CFD-86AF-8FA6798CCE0E}"/>
              </a:ext>
            </a:extLst>
          </p:cNvPr>
          <p:cNvSpPr txBox="1"/>
          <p:nvPr/>
        </p:nvSpPr>
        <p:spPr>
          <a:xfrm>
            <a:off x="2335110" y="229598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59" name="楕円 58">
            <a:extLst>
              <a:ext uri="{FF2B5EF4-FFF2-40B4-BE49-F238E27FC236}">
                <a16:creationId xmlns:a16="http://schemas.microsoft.com/office/drawing/2014/main" id="{DC46BB34-EFAC-64CD-2D7B-884D8B13A5C3}"/>
              </a:ext>
            </a:extLst>
          </p:cNvPr>
          <p:cNvSpPr/>
          <p:nvPr/>
        </p:nvSpPr>
        <p:spPr>
          <a:xfrm>
            <a:off x="1689459" y="3359262"/>
            <a:ext cx="268814" cy="2461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BCE0D0C-4C90-6F94-240B-B4C9E13A2109}"/>
              </a:ext>
            </a:extLst>
          </p:cNvPr>
          <p:cNvSpPr txBox="1"/>
          <p:nvPr/>
        </p:nvSpPr>
        <p:spPr>
          <a:xfrm>
            <a:off x="1637030" y="3385029"/>
            <a:ext cx="858844" cy="230832"/>
          </a:xfrm>
          <a:prstGeom prst="rect">
            <a:avLst/>
          </a:prstGeom>
          <a:noFill/>
        </p:spPr>
        <p:txBody>
          <a:bodyPr wrap="square">
            <a:spAutoFit/>
          </a:bodyPr>
          <a:lstStyle/>
          <a:p>
            <a:r>
              <a:rPr lang="en-US" altLang="ja-JP" sz="900" b="1" dirty="0">
                <a:solidFill>
                  <a:srgbClr val="FF0000"/>
                </a:solidFill>
              </a:rPr>
              <a:t>Al+</a:t>
            </a:r>
            <a:endParaRPr lang="ja-JP" altLang="en-US" sz="900" dirty="0">
              <a:solidFill>
                <a:srgbClr val="FF0000"/>
              </a:solidFill>
            </a:endParaRPr>
          </a:p>
        </p:txBody>
      </p:sp>
      <p:sp>
        <p:nvSpPr>
          <p:cNvPr id="62" name="テキスト ボックス 61">
            <a:extLst>
              <a:ext uri="{FF2B5EF4-FFF2-40B4-BE49-F238E27FC236}">
                <a16:creationId xmlns:a16="http://schemas.microsoft.com/office/drawing/2014/main" id="{0D8B5988-A1CA-7073-86CD-240B756D8F6A}"/>
              </a:ext>
            </a:extLst>
          </p:cNvPr>
          <p:cNvSpPr txBox="1"/>
          <p:nvPr/>
        </p:nvSpPr>
        <p:spPr>
          <a:xfrm>
            <a:off x="1585765" y="3794694"/>
            <a:ext cx="1781121" cy="369332"/>
          </a:xfrm>
          <a:prstGeom prst="rect">
            <a:avLst/>
          </a:prstGeom>
          <a:noFill/>
        </p:spPr>
        <p:txBody>
          <a:bodyPr wrap="square">
            <a:spAutoFit/>
          </a:bodyPr>
          <a:lstStyle/>
          <a:p>
            <a:r>
              <a:rPr lang="ja-JP" altLang="en-US" b="1" dirty="0">
                <a:solidFill>
                  <a:schemeClr val="bg1"/>
                </a:solidFill>
              </a:rPr>
              <a:t>アルミ金属</a:t>
            </a:r>
            <a:endParaRPr lang="en-US" altLang="ja-JP" b="1" dirty="0">
              <a:solidFill>
                <a:schemeClr val="bg1"/>
              </a:solidFill>
            </a:endParaRPr>
          </a:p>
        </p:txBody>
      </p:sp>
      <p:cxnSp>
        <p:nvCxnSpPr>
          <p:cNvPr id="72" name="直線矢印コネクタ 71">
            <a:extLst>
              <a:ext uri="{FF2B5EF4-FFF2-40B4-BE49-F238E27FC236}">
                <a16:creationId xmlns:a16="http://schemas.microsoft.com/office/drawing/2014/main" id="{7E01D9E2-379E-6C18-AE5C-DC172592D946}"/>
              </a:ext>
            </a:extLst>
          </p:cNvPr>
          <p:cNvCxnSpPr/>
          <p:nvPr/>
        </p:nvCxnSpPr>
        <p:spPr>
          <a:xfrm>
            <a:off x="617096" y="6182916"/>
            <a:ext cx="30554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8FA7291F-CEC6-19D5-3893-CE633087C437}"/>
              </a:ext>
            </a:extLst>
          </p:cNvPr>
          <p:cNvCxnSpPr>
            <a:cxnSpLocks/>
          </p:cNvCxnSpPr>
          <p:nvPr/>
        </p:nvCxnSpPr>
        <p:spPr>
          <a:xfrm flipV="1">
            <a:off x="973850" y="4689790"/>
            <a:ext cx="0" cy="1754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3B12997-1755-1452-58D4-CAE8B3932DD7}"/>
              </a:ext>
            </a:extLst>
          </p:cNvPr>
          <p:cNvCxnSpPr>
            <a:cxnSpLocks/>
          </p:cNvCxnSpPr>
          <p:nvPr/>
        </p:nvCxnSpPr>
        <p:spPr>
          <a:xfrm flipV="1">
            <a:off x="1349617" y="4716782"/>
            <a:ext cx="1617657" cy="147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9C9478ED-1039-F97C-38C0-1E5C3F975E35}"/>
              </a:ext>
            </a:extLst>
          </p:cNvPr>
          <p:cNvCxnSpPr>
            <a:cxnSpLocks/>
          </p:cNvCxnSpPr>
          <p:nvPr/>
        </p:nvCxnSpPr>
        <p:spPr>
          <a:xfrm flipH="1" flipV="1">
            <a:off x="3488261" y="3315134"/>
            <a:ext cx="709343" cy="722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F7184531-53CB-E0C1-C6EE-1352AEE292AC}"/>
              </a:ext>
            </a:extLst>
          </p:cNvPr>
          <p:cNvCxnSpPr>
            <a:cxnSpLocks/>
          </p:cNvCxnSpPr>
          <p:nvPr/>
        </p:nvCxnSpPr>
        <p:spPr>
          <a:xfrm>
            <a:off x="3896564" y="2295984"/>
            <a:ext cx="0" cy="5431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4D16279C-0301-28BD-B832-60C915B491C9}"/>
              </a:ext>
            </a:extLst>
          </p:cNvPr>
          <p:cNvCxnSpPr>
            <a:cxnSpLocks/>
          </p:cNvCxnSpPr>
          <p:nvPr/>
        </p:nvCxnSpPr>
        <p:spPr>
          <a:xfrm flipH="1" flipV="1">
            <a:off x="3896564" y="3294520"/>
            <a:ext cx="17807" cy="5914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7959B14F-E7FC-48DB-5378-DE8A2876467F}"/>
              </a:ext>
            </a:extLst>
          </p:cNvPr>
          <p:cNvSpPr txBox="1"/>
          <p:nvPr/>
        </p:nvSpPr>
        <p:spPr>
          <a:xfrm>
            <a:off x="3729151" y="2910931"/>
            <a:ext cx="744472" cy="369332"/>
          </a:xfrm>
          <a:prstGeom prst="rect">
            <a:avLst/>
          </a:prstGeom>
          <a:noFill/>
        </p:spPr>
        <p:txBody>
          <a:bodyPr wrap="square">
            <a:spAutoFit/>
          </a:bodyPr>
          <a:lstStyle/>
          <a:p>
            <a:r>
              <a:rPr lang="en-US" altLang="ja-JP" b="1" dirty="0"/>
              <a:t>W</a:t>
            </a:r>
          </a:p>
        </p:txBody>
      </p:sp>
      <p:sp>
        <p:nvSpPr>
          <p:cNvPr id="90" name="テキスト ボックス 89">
            <a:extLst>
              <a:ext uri="{FF2B5EF4-FFF2-40B4-BE49-F238E27FC236}">
                <a16:creationId xmlns:a16="http://schemas.microsoft.com/office/drawing/2014/main" id="{37039AAE-33F3-262F-1135-D8032ED16A9F}"/>
              </a:ext>
            </a:extLst>
          </p:cNvPr>
          <p:cNvSpPr txBox="1"/>
          <p:nvPr/>
        </p:nvSpPr>
        <p:spPr>
          <a:xfrm>
            <a:off x="1201620" y="6182915"/>
            <a:ext cx="744472" cy="369332"/>
          </a:xfrm>
          <a:prstGeom prst="rect">
            <a:avLst/>
          </a:prstGeom>
          <a:noFill/>
        </p:spPr>
        <p:txBody>
          <a:bodyPr wrap="square">
            <a:spAutoFit/>
          </a:bodyPr>
          <a:lstStyle/>
          <a:p>
            <a:r>
              <a:rPr lang="en-US" altLang="ja-JP" b="1" dirty="0"/>
              <a:t>W</a:t>
            </a:r>
          </a:p>
        </p:txBody>
      </p:sp>
      <p:sp>
        <p:nvSpPr>
          <p:cNvPr id="91" name="テキスト ボックス 90">
            <a:extLst>
              <a:ext uri="{FF2B5EF4-FFF2-40B4-BE49-F238E27FC236}">
                <a16:creationId xmlns:a16="http://schemas.microsoft.com/office/drawing/2014/main" id="{A33FA3B4-C347-C6DB-495D-87C1AB694C2E}"/>
              </a:ext>
            </a:extLst>
          </p:cNvPr>
          <p:cNvSpPr txBox="1"/>
          <p:nvPr/>
        </p:nvSpPr>
        <p:spPr>
          <a:xfrm>
            <a:off x="3615012" y="5952083"/>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93" name="直線コネクタ 92">
            <a:extLst>
              <a:ext uri="{FF2B5EF4-FFF2-40B4-BE49-F238E27FC236}">
                <a16:creationId xmlns:a16="http://schemas.microsoft.com/office/drawing/2014/main" id="{911BD537-455B-855D-5F7C-8CFE5961E8F6}"/>
              </a:ext>
            </a:extLst>
          </p:cNvPr>
          <p:cNvCxnSpPr/>
          <p:nvPr/>
        </p:nvCxnSpPr>
        <p:spPr>
          <a:xfrm>
            <a:off x="3758007" y="6048345"/>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8167C038-68DA-E625-6237-95554B158934}"/>
              </a:ext>
            </a:extLst>
          </p:cNvPr>
          <p:cNvCxnSpPr>
            <a:cxnSpLocks/>
          </p:cNvCxnSpPr>
          <p:nvPr/>
        </p:nvCxnSpPr>
        <p:spPr>
          <a:xfrm flipV="1">
            <a:off x="3830935" y="5952083"/>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B243-7D24-F980-E1D9-3F89F858AB9F}"/>
              </a:ext>
            </a:extLst>
          </p:cNvPr>
          <p:cNvSpPr txBox="1"/>
          <p:nvPr/>
        </p:nvSpPr>
        <p:spPr>
          <a:xfrm>
            <a:off x="1110737" y="4487209"/>
            <a:ext cx="668877" cy="369332"/>
          </a:xfrm>
          <a:prstGeom prst="rect">
            <a:avLst/>
          </a:prstGeom>
          <a:noFill/>
        </p:spPr>
        <p:txBody>
          <a:bodyPr wrap="square">
            <a:spAutoFit/>
          </a:bodyPr>
          <a:lstStyle/>
          <a:p>
            <a:r>
              <a:rPr lang="en-US" altLang="ja-JP" b="1" dirty="0"/>
              <a:t>mV</a:t>
            </a:r>
          </a:p>
        </p:txBody>
      </p:sp>
      <p:cxnSp>
        <p:nvCxnSpPr>
          <p:cNvPr id="102" name="直線コネクタ 101">
            <a:extLst>
              <a:ext uri="{FF2B5EF4-FFF2-40B4-BE49-F238E27FC236}">
                <a16:creationId xmlns:a16="http://schemas.microsoft.com/office/drawing/2014/main" id="{16CC7D4C-6F77-172F-36A6-521D57640A84}"/>
              </a:ext>
            </a:extLst>
          </p:cNvPr>
          <p:cNvCxnSpPr>
            <a:cxnSpLocks/>
          </p:cNvCxnSpPr>
          <p:nvPr/>
        </p:nvCxnSpPr>
        <p:spPr>
          <a:xfrm>
            <a:off x="1183364" y="4782582"/>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0E90023C-D3C8-3909-E263-53E4ACE15D26}"/>
              </a:ext>
            </a:extLst>
          </p:cNvPr>
          <p:cNvSpPr txBox="1"/>
          <p:nvPr/>
        </p:nvSpPr>
        <p:spPr>
          <a:xfrm>
            <a:off x="1507111" y="4430544"/>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5" name="テキスト ボックス 104">
            <a:extLst>
              <a:ext uri="{FF2B5EF4-FFF2-40B4-BE49-F238E27FC236}">
                <a16:creationId xmlns:a16="http://schemas.microsoft.com/office/drawing/2014/main" id="{AB32D2C3-160F-5E72-169D-E2AC8C37DA78}"/>
              </a:ext>
            </a:extLst>
          </p:cNvPr>
          <p:cNvSpPr txBox="1"/>
          <p:nvPr/>
        </p:nvSpPr>
        <p:spPr>
          <a:xfrm>
            <a:off x="1226113" y="4742357"/>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06" name="テキスト ボックス 105">
            <a:extLst>
              <a:ext uri="{FF2B5EF4-FFF2-40B4-BE49-F238E27FC236}">
                <a16:creationId xmlns:a16="http://schemas.microsoft.com/office/drawing/2014/main" id="{EC6C94A3-344B-AC1B-C4DA-F950EF6B05ED}"/>
              </a:ext>
            </a:extLst>
          </p:cNvPr>
          <p:cNvSpPr txBox="1"/>
          <p:nvPr/>
        </p:nvSpPr>
        <p:spPr>
          <a:xfrm>
            <a:off x="2331494" y="5321463"/>
            <a:ext cx="668877" cy="369332"/>
          </a:xfrm>
          <a:prstGeom prst="rect">
            <a:avLst/>
          </a:prstGeom>
          <a:noFill/>
        </p:spPr>
        <p:txBody>
          <a:bodyPr wrap="square">
            <a:spAutoFit/>
          </a:bodyPr>
          <a:lstStyle/>
          <a:p>
            <a:r>
              <a:rPr lang="en-US" altLang="ja-JP" b="1" dirty="0"/>
              <a:t>mV</a:t>
            </a:r>
          </a:p>
        </p:txBody>
      </p:sp>
      <p:cxnSp>
        <p:nvCxnSpPr>
          <p:cNvPr id="107" name="直線コネクタ 106">
            <a:extLst>
              <a:ext uri="{FF2B5EF4-FFF2-40B4-BE49-F238E27FC236}">
                <a16:creationId xmlns:a16="http://schemas.microsoft.com/office/drawing/2014/main" id="{5336A2CF-0F0B-D3C5-A8B6-C2E1739FA531}"/>
              </a:ext>
            </a:extLst>
          </p:cNvPr>
          <p:cNvCxnSpPr>
            <a:cxnSpLocks/>
          </p:cNvCxnSpPr>
          <p:nvPr/>
        </p:nvCxnSpPr>
        <p:spPr>
          <a:xfrm>
            <a:off x="2404121" y="5616836"/>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886BCEB4-D19E-993C-F86A-90D88B876F39}"/>
              </a:ext>
            </a:extLst>
          </p:cNvPr>
          <p:cNvSpPr txBox="1"/>
          <p:nvPr/>
        </p:nvSpPr>
        <p:spPr>
          <a:xfrm>
            <a:off x="2727868" y="5264798"/>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9" name="テキスト ボックス 108">
            <a:extLst>
              <a:ext uri="{FF2B5EF4-FFF2-40B4-BE49-F238E27FC236}">
                <a16:creationId xmlns:a16="http://schemas.microsoft.com/office/drawing/2014/main" id="{60FAAC52-506C-7ECE-845E-B23683664CF1}"/>
              </a:ext>
            </a:extLst>
          </p:cNvPr>
          <p:cNvSpPr txBox="1"/>
          <p:nvPr/>
        </p:nvSpPr>
        <p:spPr>
          <a:xfrm>
            <a:off x="2446870" y="5576611"/>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10" name="テキスト ボックス 109">
            <a:extLst>
              <a:ext uri="{FF2B5EF4-FFF2-40B4-BE49-F238E27FC236}">
                <a16:creationId xmlns:a16="http://schemas.microsoft.com/office/drawing/2014/main" id="{CEF3E764-1D7F-32C4-1BA0-48A4E6D4BDF2}"/>
              </a:ext>
            </a:extLst>
          </p:cNvPr>
          <p:cNvSpPr txBox="1"/>
          <p:nvPr/>
        </p:nvSpPr>
        <p:spPr>
          <a:xfrm>
            <a:off x="2916240" y="5323027"/>
            <a:ext cx="853119" cy="523220"/>
          </a:xfrm>
          <a:prstGeom prst="rect">
            <a:avLst/>
          </a:prstGeom>
          <a:noFill/>
        </p:spPr>
        <p:txBody>
          <a:bodyPr wrap="none" rtlCol="0">
            <a:spAutoFit/>
          </a:bodyPr>
          <a:lstStyle/>
          <a:p>
            <a:r>
              <a:rPr kumimoji="1" lang="en-US" altLang="ja-JP" sz="2800" b="1" dirty="0"/>
              <a:t>=  </a:t>
            </a:r>
            <a:r>
              <a:rPr kumimoji="1" lang="en-US" altLang="ja-JP" b="1" dirty="0"/>
              <a:t>   </a:t>
            </a:r>
            <a:endParaRPr kumimoji="1" lang="ja-JP" altLang="en-US" b="1" dirty="0"/>
          </a:p>
        </p:txBody>
      </p:sp>
      <p:sp>
        <p:nvSpPr>
          <p:cNvPr id="111" name="テキスト ボックス 110">
            <a:extLst>
              <a:ext uri="{FF2B5EF4-FFF2-40B4-BE49-F238E27FC236}">
                <a16:creationId xmlns:a16="http://schemas.microsoft.com/office/drawing/2014/main" id="{F3451A76-970C-C4F2-8DDC-9D10A16A7E83}"/>
              </a:ext>
            </a:extLst>
          </p:cNvPr>
          <p:cNvSpPr txBox="1"/>
          <p:nvPr/>
        </p:nvSpPr>
        <p:spPr>
          <a:xfrm>
            <a:off x="3296481" y="5411842"/>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2" name="直線コネクタ 111">
            <a:extLst>
              <a:ext uri="{FF2B5EF4-FFF2-40B4-BE49-F238E27FC236}">
                <a16:creationId xmlns:a16="http://schemas.microsoft.com/office/drawing/2014/main" id="{A698DDE0-679B-B4F0-8D93-60FDC5DD74A2}"/>
              </a:ext>
            </a:extLst>
          </p:cNvPr>
          <p:cNvCxnSpPr/>
          <p:nvPr/>
        </p:nvCxnSpPr>
        <p:spPr>
          <a:xfrm>
            <a:off x="3439476" y="5508104"/>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38385BC6-04E4-46D0-B35A-E0AD50A3BFB1}"/>
              </a:ext>
            </a:extLst>
          </p:cNvPr>
          <p:cNvCxnSpPr>
            <a:cxnSpLocks/>
          </p:cNvCxnSpPr>
          <p:nvPr/>
        </p:nvCxnSpPr>
        <p:spPr>
          <a:xfrm flipV="1">
            <a:off x="3512404" y="5411842"/>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B9B0CF5F-AD27-37BF-A026-1E3805066F17}"/>
              </a:ext>
            </a:extLst>
          </p:cNvPr>
          <p:cNvCxnSpPr/>
          <p:nvPr/>
        </p:nvCxnSpPr>
        <p:spPr>
          <a:xfrm>
            <a:off x="3930259" y="5590035"/>
            <a:ext cx="238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2F351528-C490-3F0E-DC67-686386E82168}"/>
              </a:ext>
            </a:extLst>
          </p:cNvPr>
          <p:cNvSpPr txBox="1"/>
          <p:nvPr/>
        </p:nvSpPr>
        <p:spPr>
          <a:xfrm>
            <a:off x="4210126" y="5431102"/>
            <a:ext cx="744472" cy="400110"/>
          </a:xfrm>
          <a:prstGeom prst="rect">
            <a:avLst/>
          </a:prstGeom>
          <a:noFill/>
        </p:spPr>
        <p:txBody>
          <a:bodyPr wrap="square">
            <a:spAutoFit/>
          </a:bodyPr>
          <a:lstStyle/>
          <a:p>
            <a:r>
              <a:rPr lang="en-US" altLang="ja-JP" sz="2000" b="1" dirty="0"/>
              <a:t>W</a:t>
            </a:r>
          </a:p>
        </p:txBody>
      </p:sp>
      <p:sp>
        <p:nvSpPr>
          <p:cNvPr id="117" name="テキスト ボックス 116">
            <a:extLst>
              <a:ext uri="{FF2B5EF4-FFF2-40B4-BE49-F238E27FC236}">
                <a16:creationId xmlns:a16="http://schemas.microsoft.com/office/drawing/2014/main" id="{8A3EDB9C-BC67-7695-FA8C-32D1E8CBA59F}"/>
              </a:ext>
            </a:extLst>
          </p:cNvPr>
          <p:cNvSpPr txBox="1"/>
          <p:nvPr/>
        </p:nvSpPr>
        <p:spPr>
          <a:xfrm>
            <a:off x="641501" y="6152920"/>
            <a:ext cx="744472" cy="369332"/>
          </a:xfrm>
          <a:prstGeom prst="rect">
            <a:avLst/>
          </a:prstGeom>
          <a:noFill/>
        </p:spPr>
        <p:txBody>
          <a:bodyPr wrap="square">
            <a:spAutoFit/>
          </a:bodyPr>
          <a:lstStyle/>
          <a:p>
            <a:r>
              <a:rPr lang="en-US" altLang="ja-JP" b="1" dirty="0"/>
              <a:t>0</a:t>
            </a:r>
          </a:p>
        </p:txBody>
      </p:sp>
      <p:sp>
        <p:nvSpPr>
          <p:cNvPr id="118" name="テキスト ボックス 117">
            <a:extLst>
              <a:ext uri="{FF2B5EF4-FFF2-40B4-BE49-F238E27FC236}">
                <a16:creationId xmlns:a16="http://schemas.microsoft.com/office/drawing/2014/main" id="{D979165A-1955-811B-693F-ADB51DF1391A}"/>
              </a:ext>
            </a:extLst>
          </p:cNvPr>
          <p:cNvSpPr txBox="1"/>
          <p:nvPr/>
        </p:nvSpPr>
        <p:spPr>
          <a:xfrm>
            <a:off x="1547766" y="1953688"/>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9" name="直線コネクタ 118">
            <a:extLst>
              <a:ext uri="{FF2B5EF4-FFF2-40B4-BE49-F238E27FC236}">
                <a16:creationId xmlns:a16="http://schemas.microsoft.com/office/drawing/2014/main" id="{979F1DD5-BFC0-64BE-56AF-8DCCBE5C2DF2}"/>
              </a:ext>
            </a:extLst>
          </p:cNvPr>
          <p:cNvCxnSpPr/>
          <p:nvPr/>
        </p:nvCxnSpPr>
        <p:spPr>
          <a:xfrm>
            <a:off x="1690761" y="2049950"/>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940C8501-4ADC-BE38-F6E7-085CAF312579}"/>
              </a:ext>
            </a:extLst>
          </p:cNvPr>
          <p:cNvCxnSpPr>
            <a:cxnSpLocks/>
          </p:cNvCxnSpPr>
          <p:nvPr/>
        </p:nvCxnSpPr>
        <p:spPr>
          <a:xfrm flipV="1">
            <a:off x="1763689" y="1953688"/>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B85EF1C3-AA78-3FF7-1923-0E43AD51B419}"/>
              </a:ext>
            </a:extLst>
          </p:cNvPr>
          <p:cNvSpPr txBox="1"/>
          <p:nvPr/>
        </p:nvSpPr>
        <p:spPr>
          <a:xfrm>
            <a:off x="2852616" y="2284626"/>
            <a:ext cx="668877" cy="369332"/>
          </a:xfrm>
          <a:prstGeom prst="rect">
            <a:avLst/>
          </a:prstGeom>
          <a:noFill/>
        </p:spPr>
        <p:txBody>
          <a:bodyPr wrap="square">
            <a:spAutoFit/>
          </a:bodyPr>
          <a:lstStyle/>
          <a:p>
            <a:r>
              <a:rPr lang="en-US" altLang="ja-JP" b="1" dirty="0"/>
              <a:t>mV</a:t>
            </a:r>
          </a:p>
        </p:txBody>
      </p:sp>
      <p:cxnSp>
        <p:nvCxnSpPr>
          <p:cNvPr id="122" name="直線コネクタ 121">
            <a:extLst>
              <a:ext uri="{FF2B5EF4-FFF2-40B4-BE49-F238E27FC236}">
                <a16:creationId xmlns:a16="http://schemas.microsoft.com/office/drawing/2014/main" id="{953D41FE-D278-5E7B-CA1F-23B70409E10B}"/>
              </a:ext>
            </a:extLst>
          </p:cNvPr>
          <p:cNvCxnSpPr>
            <a:cxnSpLocks/>
          </p:cNvCxnSpPr>
          <p:nvPr/>
        </p:nvCxnSpPr>
        <p:spPr>
          <a:xfrm>
            <a:off x="2925243" y="2579999"/>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3C001755-93C2-2824-3EDD-306634DA3B02}"/>
              </a:ext>
            </a:extLst>
          </p:cNvPr>
          <p:cNvSpPr txBox="1"/>
          <p:nvPr/>
        </p:nvSpPr>
        <p:spPr>
          <a:xfrm>
            <a:off x="3248990" y="2227961"/>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24" name="テキスト ボックス 123">
            <a:extLst>
              <a:ext uri="{FF2B5EF4-FFF2-40B4-BE49-F238E27FC236}">
                <a16:creationId xmlns:a16="http://schemas.microsoft.com/office/drawing/2014/main" id="{81FFF517-DF4C-FEC1-9AAA-AD9E1B64AB01}"/>
              </a:ext>
            </a:extLst>
          </p:cNvPr>
          <p:cNvSpPr txBox="1"/>
          <p:nvPr/>
        </p:nvSpPr>
        <p:spPr>
          <a:xfrm>
            <a:off x="2967992" y="2539774"/>
            <a:ext cx="317716" cy="369332"/>
          </a:xfrm>
          <a:prstGeom prst="rect">
            <a:avLst/>
          </a:prstGeom>
          <a:noFill/>
        </p:spPr>
        <p:txBody>
          <a:bodyPr wrap="none" rtlCol="0">
            <a:spAutoFit/>
          </a:bodyPr>
          <a:lstStyle/>
          <a:p>
            <a:r>
              <a:rPr kumimoji="1" lang="en-US" altLang="ja-JP" b="1" dirty="0"/>
              <a:t>2</a:t>
            </a:r>
            <a:endParaRPr kumimoji="1" lang="ja-JP" altLang="en-US" b="1" dirty="0"/>
          </a:p>
        </p:txBody>
      </p:sp>
      <p:cxnSp>
        <p:nvCxnSpPr>
          <p:cNvPr id="126" name="直線コネクタ 125">
            <a:extLst>
              <a:ext uri="{FF2B5EF4-FFF2-40B4-BE49-F238E27FC236}">
                <a16:creationId xmlns:a16="http://schemas.microsoft.com/office/drawing/2014/main" id="{2E7FEE70-C85A-2D61-1E43-9AE38FABA062}"/>
              </a:ext>
            </a:extLst>
          </p:cNvPr>
          <p:cNvCxnSpPr>
            <a:cxnSpLocks/>
          </p:cNvCxnSpPr>
          <p:nvPr/>
        </p:nvCxnSpPr>
        <p:spPr>
          <a:xfrm>
            <a:off x="3535275" y="2804977"/>
            <a:ext cx="0" cy="1423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5AADE1C4-94EC-99D4-1037-665E1064B16E}"/>
              </a:ext>
            </a:extLst>
          </p:cNvPr>
          <p:cNvSpPr/>
          <p:nvPr/>
        </p:nvSpPr>
        <p:spPr>
          <a:xfrm>
            <a:off x="7558088" y="2670501"/>
            <a:ext cx="1457325" cy="138126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107A75F7-0C11-588E-987F-947F000B6399}"/>
              </a:ext>
            </a:extLst>
          </p:cNvPr>
          <p:cNvSpPr/>
          <p:nvPr/>
        </p:nvSpPr>
        <p:spPr>
          <a:xfrm>
            <a:off x="6110179" y="2668629"/>
            <a:ext cx="1457325" cy="138126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a:extLst>
              <a:ext uri="{FF2B5EF4-FFF2-40B4-BE49-F238E27FC236}">
                <a16:creationId xmlns:a16="http://schemas.microsoft.com/office/drawing/2014/main" id="{30610AE4-39FF-BDB3-DF32-478D9D6363DE}"/>
              </a:ext>
            </a:extLst>
          </p:cNvPr>
          <p:cNvSpPr/>
          <p:nvPr/>
        </p:nvSpPr>
        <p:spPr>
          <a:xfrm>
            <a:off x="9034649" y="2668629"/>
            <a:ext cx="1457325" cy="138126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7FD8A7FF-007C-2EE7-5226-EE6FC8EDE1FF}"/>
              </a:ext>
            </a:extLst>
          </p:cNvPr>
          <p:cNvSpPr txBox="1"/>
          <p:nvPr/>
        </p:nvSpPr>
        <p:spPr>
          <a:xfrm>
            <a:off x="6206937" y="3167390"/>
            <a:ext cx="1730246" cy="523220"/>
          </a:xfrm>
          <a:prstGeom prst="rect">
            <a:avLst/>
          </a:prstGeom>
          <a:noFill/>
        </p:spPr>
        <p:txBody>
          <a:bodyPr wrap="square">
            <a:spAutoFit/>
          </a:bodyPr>
          <a:lstStyle/>
          <a:p>
            <a:r>
              <a:rPr kumimoji="1" lang="en-US" altLang="ja-JP" sz="2800" b="1" dirty="0">
                <a:solidFill>
                  <a:schemeClr val="bg1"/>
                </a:solidFill>
              </a:rPr>
              <a:t>Metal</a:t>
            </a:r>
            <a:endParaRPr lang="ja-JP" altLang="en-US" sz="2800" dirty="0">
              <a:solidFill>
                <a:schemeClr val="bg1"/>
              </a:solidFill>
            </a:endParaRPr>
          </a:p>
        </p:txBody>
      </p:sp>
      <p:sp>
        <p:nvSpPr>
          <p:cNvPr id="97" name="テキスト ボックス 96">
            <a:extLst>
              <a:ext uri="{FF2B5EF4-FFF2-40B4-BE49-F238E27FC236}">
                <a16:creationId xmlns:a16="http://schemas.microsoft.com/office/drawing/2014/main" id="{E33C3FB5-15A1-1B2E-9CE3-555EB90F0D6C}"/>
              </a:ext>
            </a:extLst>
          </p:cNvPr>
          <p:cNvSpPr txBox="1"/>
          <p:nvPr/>
        </p:nvSpPr>
        <p:spPr>
          <a:xfrm>
            <a:off x="9110209" y="3097651"/>
            <a:ext cx="1730246" cy="523220"/>
          </a:xfrm>
          <a:prstGeom prst="rect">
            <a:avLst/>
          </a:prstGeom>
          <a:noFill/>
        </p:spPr>
        <p:txBody>
          <a:bodyPr wrap="square">
            <a:spAutoFit/>
          </a:bodyPr>
          <a:lstStyle/>
          <a:p>
            <a:r>
              <a:rPr kumimoji="1" lang="en-US" altLang="ja-JP" sz="2800" b="1" dirty="0">
                <a:solidFill>
                  <a:schemeClr val="bg1"/>
                </a:solidFill>
              </a:rPr>
              <a:t>Metal</a:t>
            </a:r>
            <a:endParaRPr lang="ja-JP" altLang="en-US" sz="2800" dirty="0">
              <a:solidFill>
                <a:schemeClr val="bg1"/>
              </a:solidFill>
            </a:endParaRPr>
          </a:p>
        </p:txBody>
      </p:sp>
      <p:cxnSp>
        <p:nvCxnSpPr>
          <p:cNvPr id="13" name="直線コネクタ 12">
            <a:extLst>
              <a:ext uri="{FF2B5EF4-FFF2-40B4-BE49-F238E27FC236}">
                <a16:creationId xmlns:a16="http://schemas.microsoft.com/office/drawing/2014/main" id="{CB8B121B-00FF-0290-ABAA-B62E48B67CA8}"/>
              </a:ext>
            </a:extLst>
          </p:cNvPr>
          <p:cNvCxnSpPr>
            <a:stCxn id="92" idx="1"/>
          </p:cNvCxnSpPr>
          <p:nvPr/>
        </p:nvCxnSpPr>
        <p:spPr>
          <a:xfrm flipH="1" flipV="1">
            <a:off x="5514975" y="3359261"/>
            <a:ext cx="595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55405CBB-B04B-3000-0BF0-189D660817DD}"/>
              </a:ext>
            </a:extLst>
          </p:cNvPr>
          <p:cNvCxnSpPr>
            <a:cxnSpLocks/>
          </p:cNvCxnSpPr>
          <p:nvPr/>
        </p:nvCxnSpPr>
        <p:spPr>
          <a:xfrm flipV="1">
            <a:off x="5538787" y="3358438"/>
            <a:ext cx="0" cy="5382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C6ECD658-5443-0AEF-D0AD-324F6B67192C}"/>
              </a:ext>
            </a:extLst>
          </p:cNvPr>
          <p:cNvCxnSpPr>
            <a:cxnSpLocks/>
          </p:cNvCxnSpPr>
          <p:nvPr/>
        </p:nvCxnSpPr>
        <p:spPr>
          <a:xfrm flipH="1">
            <a:off x="5240348" y="3896671"/>
            <a:ext cx="572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5DD71733-3A6E-4417-63F6-02F6F875B7E1}"/>
              </a:ext>
            </a:extLst>
          </p:cNvPr>
          <p:cNvCxnSpPr>
            <a:cxnSpLocks/>
          </p:cNvCxnSpPr>
          <p:nvPr/>
        </p:nvCxnSpPr>
        <p:spPr>
          <a:xfrm flipH="1">
            <a:off x="5378461" y="4049894"/>
            <a:ext cx="3222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45A0CD2C-0F5D-B170-5676-471FAFED4A57}"/>
              </a:ext>
            </a:extLst>
          </p:cNvPr>
          <p:cNvCxnSpPr/>
          <p:nvPr/>
        </p:nvCxnSpPr>
        <p:spPr>
          <a:xfrm flipH="1" flipV="1">
            <a:off x="10463322" y="3349706"/>
            <a:ext cx="595204"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B6196957-BEF4-3AC4-7AD9-8C6BE17A6B37}"/>
              </a:ext>
            </a:extLst>
          </p:cNvPr>
          <p:cNvSpPr/>
          <p:nvPr/>
        </p:nvSpPr>
        <p:spPr>
          <a:xfrm>
            <a:off x="10916015" y="3167390"/>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46C7D5A1-F57A-8A7A-5B09-68F3A5813CAE}"/>
              </a:ext>
            </a:extLst>
          </p:cNvPr>
          <p:cNvSpPr txBox="1"/>
          <p:nvPr/>
        </p:nvSpPr>
        <p:spPr>
          <a:xfrm>
            <a:off x="10637099" y="2693439"/>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sp>
        <p:nvSpPr>
          <p:cNvPr id="127" name="テキスト ボックス 126">
            <a:extLst>
              <a:ext uri="{FF2B5EF4-FFF2-40B4-BE49-F238E27FC236}">
                <a16:creationId xmlns:a16="http://schemas.microsoft.com/office/drawing/2014/main" id="{9AB6DB7D-862B-CEA5-E730-7C30CDE822A0}"/>
              </a:ext>
            </a:extLst>
          </p:cNvPr>
          <p:cNvSpPr txBox="1"/>
          <p:nvPr/>
        </p:nvSpPr>
        <p:spPr>
          <a:xfrm>
            <a:off x="7821988" y="3136612"/>
            <a:ext cx="1582340" cy="584775"/>
          </a:xfrm>
          <a:prstGeom prst="rect">
            <a:avLst/>
          </a:prstGeom>
          <a:noFill/>
        </p:spPr>
        <p:txBody>
          <a:bodyPr wrap="square">
            <a:spAutoFit/>
          </a:bodyPr>
          <a:lstStyle/>
          <a:p>
            <a:r>
              <a:rPr kumimoji="1" lang="en-US" altLang="ja-JP" sz="3200" b="1" dirty="0"/>
              <a:t>SiO</a:t>
            </a:r>
            <a:r>
              <a:rPr kumimoji="1" lang="en-US" altLang="ja-JP" sz="2000" b="1" dirty="0"/>
              <a:t>2</a:t>
            </a:r>
            <a:endParaRPr lang="ja-JP" altLang="en-US" sz="2000" dirty="0"/>
          </a:p>
        </p:txBody>
      </p:sp>
      <p:sp>
        <p:nvSpPr>
          <p:cNvPr id="133" name="正方形/長方形 132">
            <a:extLst>
              <a:ext uri="{FF2B5EF4-FFF2-40B4-BE49-F238E27FC236}">
                <a16:creationId xmlns:a16="http://schemas.microsoft.com/office/drawing/2014/main" id="{5886B883-E854-4295-D6BC-13462E934077}"/>
              </a:ext>
            </a:extLst>
          </p:cNvPr>
          <p:cNvSpPr/>
          <p:nvPr/>
        </p:nvSpPr>
        <p:spPr>
          <a:xfrm>
            <a:off x="6395413" y="4925396"/>
            <a:ext cx="1150451" cy="1626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B3EDDA20-DC44-ADAD-9C30-501A409D9065}"/>
              </a:ext>
            </a:extLst>
          </p:cNvPr>
          <p:cNvCxnSpPr>
            <a:cxnSpLocks/>
          </p:cNvCxnSpPr>
          <p:nvPr/>
        </p:nvCxnSpPr>
        <p:spPr>
          <a:xfrm flipH="1">
            <a:off x="5526462" y="4916676"/>
            <a:ext cx="2023859" cy="103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CB04561E-4DF0-7362-2B60-05B44494741D}"/>
              </a:ext>
            </a:extLst>
          </p:cNvPr>
          <p:cNvCxnSpPr>
            <a:cxnSpLocks/>
          </p:cNvCxnSpPr>
          <p:nvPr/>
        </p:nvCxnSpPr>
        <p:spPr>
          <a:xfrm flipV="1">
            <a:off x="5545511" y="4892869"/>
            <a:ext cx="0" cy="5382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40C90C9E-AA70-E008-ADF2-810B8D63AB39}"/>
              </a:ext>
            </a:extLst>
          </p:cNvPr>
          <p:cNvCxnSpPr>
            <a:cxnSpLocks/>
          </p:cNvCxnSpPr>
          <p:nvPr/>
        </p:nvCxnSpPr>
        <p:spPr>
          <a:xfrm flipH="1">
            <a:off x="5247072" y="5431102"/>
            <a:ext cx="5722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D5F19681-8E34-3A42-F62C-E133C730F8E7}"/>
              </a:ext>
            </a:extLst>
          </p:cNvPr>
          <p:cNvCxnSpPr>
            <a:cxnSpLocks/>
          </p:cNvCxnSpPr>
          <p:nvPr/>
        </p:nvCxnSpPr>
        <p:spPr>
          <a:xfrm flipH="1">
            <a:off x="5385185" y="5584325"/>
            <a:ext cx="3222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5E7D2BCC-1A1E-F280-34DB-A2ACAF0802FD}"/>
              </a:ext>
            </a:extLst>
          </p:cNvPr>
          <p:cNvCxnSpPr>
            <a:cxnSpLocks/>
          </p:cNvCxnSpPr>
          <p:nvPr/>
        </p:nvCxnSpPr>
        <p:spPr>
          <a:xfrm flipV="1">
            <a:off x="7558088" y="4430544"/>
            <a:ext cx="25330" cy="21217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C4BA4DB5-5020-FB28-D77A-BBBBE9ABDCEC}"/>
              </a:ext>
            </a:extLst>
          </p:cNvPr>
          <p:cNvCxnSpPr>
            <a:cxnSpLocks/>
          </p:cNvCxnSpPr>
          <p:nvPr/>
        </p:nvCxnSpPr>
        <p:spPr>
          <a:xfrm flipH="1" flipV="1">
            <a:off x="7606201" y="4401398"/>
            <a:ext cx="1380478" cy="9732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55BE3B73-B27C-8EC0-281D-C35329C76816}"/>
              </a:ext>
            </a:extLst>
          </p:cNvPr>
          <p:cNvSpPr/>
          <p:nvPr/>
        </p:nvSpPr>
        <p:spPr>
          <a:xfrm>
            <a:off x="8935758" y="5873507"/>
            <a:ext cx="1457325" cy="76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2" name="直線コネクタ 141">
            <a:extLst>
              <a:ext uri="{FF2B5EF4-FFF2-40B4-BE49-F238E27FC236}">
                <a16:creationId xmlns:a16="http://schemas.microsoft.com/office/drawing/2014/main" id="{48310DF2-3ED8-BB68-0023-42E1F16BDFCD}"/>
              </a:ext>
            </a:extLst>
          </p:cNvPr>
          <p:cNvCxnSpPr>
            <a:cxnSpLocks/>
          </p:cNvCxnSpPr>
          <p:nvPr/>
        </p:nvCxnSpPr>
        <p:spPr>
          <a:xfrm flipH="1">
            <a:off x="8950144" y="5857548"/>
            <a:ext cx="2023859" cy="103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D870A4E2-49AE-FDBA-E7E5-6F70C58A3004}"/>
              </a:ext>
            </a:extLst>
          </p:cNvPr>
          <p:cNvCxnSpPr>
            <a:cxnSpLocks/>
          </p:cNvCxnSpPr>
          <p:nvPr/>
        </p:nvCxnSpPr>
        <p:spPr>
          <a:xfrm flipV="1">
            <a:off x="8937633" y="5321463"/>
            <a:ext cx="0" cy="13159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楕円 143">
            <a:extLst>
              <a:ext uri="{FF2B5EF4-FFF2-40B4-BE49-F238E27FC236}">
                <a16:creationId xmlns:a16="http://schemas.microsoft.com/office/drawing/2014/main" id="{25510FD1-0FB5-6A48-5C92-8FF6CA620AE0}"/>
              </a:ext>
            </a:extLst>
          </p:cNvPr>
          <p:cNvSpPr/>
          <p:nvPr/>
        </p:nvSpPr>
        <p:spPr>
          <a:xfrm>
            <a:off x="10914909" y="5689667"/>
            <a:ext cx="258109" cy="2616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12349918-A584-9595-A2CD-99E44CAE5DDF}"/>
              </a:ext>
            </a:extLst>
          </p:cNvPr>
          <p:cNvSpPr txBox="1"/>
          <p:nvPr/>
        </p:nvSpPr>
        <p:spPr>
          <a:xfrm>
            <a:off x="10635993" y="5215716"/>
            <a:ext cx="1582340" cy="584775"/>
          </a:xfrm>
          <a:prstGeom prst="rect">
            <a:avLst/>
          </a:prstGeom>
          <a:noFill/>
        </p:spPr>
        <p:txBody>
          <a:bodyPr wrap="square">
            <a:spAutoFit/>
          </a:bodyPr>
          <a:lstStyle/>
          <a:p>
            <a:r>
              <a:rPr kumimoji="1" lang="en-US" altLang="ja-JP" sz="3200" b="1" dirty="0" err="1"/>
              <a:t>V</a:t>
            </a:r>
            <a:r>
              <a:rPr kumimoji="1" lang="en-US" altLang="ja-JP" sz="2400" b="1" dirty="0" err="1"/>
              <a:t>d</a:t>
            </a:r>
            <a:r>
              <a:rPr kumimoji="1" lang="en-US" altLang="ja-JP" sz="2400" b="1" dirty="0"/>
              <a:t> &gt;</a:t>
            </a:r>
            <a:r>
              <a:rPr kumimoji="1" lang="ja-JP" altLang="en-US" sz="2400" b="1" dirty="0"/>
              <a:t>０</a:t>
            </a:r>
            <a:endParaRPr lang="ja-JP" altLang="en-US" sz="2400" dirty="0"/>
          </a:p>
        </p:txBody>
      </p:sp>
      <p:sp>
        <p:nvSpPr>
          <p:cNvPr id="146" name="テキスト ボックス 145">
            <a:extLst>
              <a:ext uri="{FF2B5EF4-FFF2-40B4-BE49-F238E27FC236}">
                <a16:creationId xmlns:a16="http://schemas.microsoft.com/office/drawing/2014/main" id="{DD45D9B7-AF5E-6269-54F3-F4C6C9EAA258}"/>
              </a:ext>
            </a:extLst>
          </p:cNvPr>
          <p:cNvSpPr txBox="1"/>
          <p:nvPr/>
        </p:nvSpPr>
        <p:spPr>
          <a:xfrm>
            <a:off x="6373058" y="4455172"/>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7" name="テキスト ボックス 146">
            <a:extLst>
              <a:ext uri="{FF2B5EF4-FFF2-40B4-BE49-F238E27FC236}">
                <a16:creationId xmlns:a16="http://schemas.microsoft.com/office/drawing/2014/main" id="{939AC8C1-2E51-649D-B03F-A30FB16A15A3}"/>
              </a:ext>
            </a:extLst>
          </p:cNvPr>
          <p:cNvSpPr txBox="1"/>
          <p:nvPr/>
        </p:nvSpPr>
        <p:spPr>
          <a:xfrm>
            <a:off x="6812933" y="4455172"/>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8" name="テキスト ボックス 147">
            <a:extLst>
              <a:ext uri="{FF2B5EF4-FFF2-40B4-BE49-F238E27FC236}">
                <a16:creationId xmlns:a16="http://schemas.microsoft.com/office/drawing/2014/main" id="{AFEB648F-9515-FAA9-E7FB-5750AA0CF7FF}"/>
              </a:ext>
            </a:extLst>
          </p:cNvPr>
          <p:cNvSpPr txBox="1"/>
          <p:nvPr/>
        </p:nvSpPr>
        <p:spPr>
          <a:xfrm>
            <a:off x="8951842" y="5362489"/>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49" name="テキスト ボックス 148">
            <a:extLst>
              <a:ext uri="{FF2B5EF4-FFF2-40B4-BE49-F238E27FC236}">
                <a16:creationId xmlns:a16="http://schemas.microsoft.com/office/drawing/2014/main" id="{3E6F767C-6EA8-A039-FD8D-3DAB9B176398}"/>
              </a:ext>
            </a:extLst>
          </p:cNvPr>
          <p:cNvSpPr txBox="1"/>
          <p:nvPr/>
        </p:nvSpPr>
        <p:spPr>
          <a:xfrm>
            <a:off x="9403919" y="5369547"/>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50" name="テキスト ボックス 149">
            <a:extLst>
              <a:ext uri="{FF2B5EF4-FFF2-40B4-BE49-F238E27FC236}">
                <a16:creationId xmlns:a16="http://schemas.microsoft.com/office/drawing/2014/main" id="{17F75097-E103-8F19-8728-1DC19C1C00C0}"/>
              </a:ext>
            </a:extLst>
          </p:cNvPr>
          <p:cNvSpPr txBox="1"/>
          <p:nvPr/>
        </p:nvSpPr>
        <p:spPr>
          <a:xfrm>
            <a:off x="9855996" y="535085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151" name="テキスト ボックス 150">
            <a:extLst>
              <a:ext uri="{FF2B5EF4-FFF2-40B4-BE49-F238E27FC236}">
                <a16:creationId xmlns:a16="http://schemas.microsoft.com/office/drawing/2014/main" id="{B30368F9-6137-AF0E-0A1E-9FC2F94653E0}"/>
              </a:ext>
            </a:extLst>
          </p:cNvPr>
          <p:cNvSpPr txBox="1"/>
          <p:nvPr/>
        </p:nvSpPr>
        <p:spPr>
          <a:xfrm>
            <a:off x="7722955" y="5700480"/>
            <a:ext cx="1582340" cy="584775"/>
          </a:xfrm>
          <a:prstGeom prst="rect">
            <a:avLst/>
          </a:prstGeom>
          <a:noFill/>
        </p:spPr>
        <p:txBody>
          <a:bodyPr wrap="square">
            <a:spAutoFit/>
          </a:bodyPr>
          <a:lstStyle/>
          <a:p>
            <a:r>
              <a:rPr kumimoji="1" lang="en-US" altLang="ja-JP" sz="3200" b="1" dirty="0"/>
              <a:t>SiO</a:t>
            </a:r>
            <a:r>
              <a:rPr kumimoji="1" lang="en-US" altLang="ja-JP" sz="2000" b="1" dirty="0"/>
              <a:t>2</a:t>
            </a:r>
            <a:endParaRPr lang="ja-JP" altLang="en-US" sz="2000" dirty="0"/>
          </a:p>
        </p:txBody>
      </p:sp>
      <p:sp>
        <p:nvSpPr>
          <p:cNvPr id="86" name="テキスト ボックス 85">
            <a:extLst>
              <a:ext uri="{FF2B5EF4-FFF2-40B4-BE49-F238E27FC236}">
                <a16:creationId xmlns:a16="http://schemas.microsoft.com/office/drawing/2014/main" id="{6C54681E-52E0-BA4E-612C-D6414EAD557E}"/>
              </a:ext>
            </a:extLst>
          </p:cNvPr>
          <p:cNvSpPr txBox="1"/>
          <p:nvPr/>
        </p:nvSpPr>
        <p:spPr>
          <a:xfrm>
            <a:off x="133101" y="1189419"/>
            <a:ext cx="4821495" cy="584775"/>
          </a:xfrm>
          <a:prstGeom prst="rect">
            <a:avLst/>
          </a:prstGeom>
          <a:noFill/>
        </p:spPr>
        <p:txBody>
          <a:bodyPr wrap="square">
            <a:spAutoFit/>
          </a:bodyPr>
          <a:lstStyle/>
          <a:p>
            <a:r>
              <a:rPr lang="ja-JP" altLang="en-US" sz="3200" b="1" dirty="0"/>
              <a:t>　　電気容量とは？</a:t>
            </a:r>
            <a:endParaRPr lang="en-US" altLang="ja-JP" sz="3200" b="1" dirty="0"/>
          </a:p>
        </p:txBody>
      </p:sp>
      <p:pic>
        <p:nvPicPr>
          <p:cNvPr id="6" name="図 5">
            <a:extLst>
              <a:ext uri="{FF2B5EF4-FFF2-40B4-BE49-F238E27FC236}">
                <a16:creationId xmlns:a16="http://schemas.microsoft.com/office/drawing/2014/main" id="{9469F1F5-B3CD-827E-98C6-CD7F74604CE5}"/>
              </a:ext>
            </a:extLst>
          </p:cNvPr>
          <p:cNvPicPr>
            <a:picLocks noChangeAspect="1"/>
          </p:cNvPicPr>
          <p:nvPr/>
        </p:nvPicPr>
        <p:blipFill rotWithShape="1">
          <a:blip r:embed="rId2"/>
          <a:srcRect l="5388" t="12490" r="34945" b="65264"/>
          <a:stretch/>
        </p:blipFill>
        <p:spPr>
          <a:xfrm>
            <a:off x="5027450" y="755937"/>
            <a:ext cx="6896180" cy="1445603"/>
          </a:xfrm>
          <a:prstGeom prst="rect">
            <a:avLst/>
          </a:prstGeom>
        </p:spPr>
      </p:pic>
      <p:sp>
        <p:nvSpPr>
          <p:cNvPr id="125" name="テキスト ボックス 124">
            <a:extLst>
              <a:ext uri="{FF2B5EF4-FFF2-40B4-BE49-F238E27FC236}">
                <a16:creationId xmlns:a16="http://schemas.microsoft.com/office/drawing/2014/main" id="{9540DC80-E095-9A51-95CD-3F46FA2CFE81}"/>
              </a:ext>
            </a:extLst>
          </p:cNvPr>
          <p:cNvSpPr txBox="1"/>
          <p:nvPr/>
        </p:nvSpPr>
        <p:spPr>
          <a:xfrm>
            <a:off x="8886032" y="4315488"/>
            <a:ext cx="2917048" cy="830997"/>
          </a:xfrm>
          <a:prstGeom prst="rect">
            <a:avLst/>
          </a:prstGeom>
          <a:noFill/>
        </p:spPr>
        <p:txBody>
          <a:bodyPr wrap="square">
            <a:spAutoFit/>
          </a:bodyPr>
          <a:lstStyle/>
          <a:p>
            <a:r>
              <a:rPr kumimoji="1" lang="en-US" altLang="ja-JP" sz="4800" b="1" dirty="0"/>
              <a:t>Q = CV</a:t>
            </a:r>
            <a:endParaRPr lang="ja-JP" altLang="en-US" sz="4800" dirty="0"/>
          </a:p>
        </p:txBody>
      </p:sp>
      <p:sp>
        <p:nvSpPr>
          <p:cNvPr id="87" name="四角形: 角を丸くする 86">
            <a:extLst>
              <a:ext uri="{FF2B5EF4-FFF2-40B4-BE49-F238E27FC236}">
                <a16:creationId xmlns:a16="http://schemas.microsoft.com/office/drawing/2014/main" id="{4460FBAD-DF84-8C59-AE96-EFEB1A11EFB2}"/>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a:extLst>
              <a:ext uri="{FF2B5EF4-FFF2-40B4-BE49-F238E27FC236}">
                <a16:creationId xmlns:a16="http://schemas.microsoft.com/office/drawing/2014/main" id="{59339019-723D-FC46-D0D3-C65E6CF22CF0}"/>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88" name="テキスト ボックス 87">
            <a:extLst>
              <a:ext uri="{FF2B5EF4-FFF2-40B4-BE49-F238E27FC236}">
                <a16:creationId xmlns:a16="http://schemas.microsoft.com/office/drawing/2014/main" id="{603A0BCC-907D-40CA-6A07-5D3789427E35}"/>
              </a:ext>
            </a:extLst>
          </p:cNvPr>
          <p:cNvSpPr txBox="1"/>
          <p:nvPr/>
        </p:nvSpPr>
        <p:spPr>
          <a:xfrm>
            <a:off x="476444" y="370631"/>
            <a:ext cx="2792849"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29" name="直線コネクタ 128">
            <a:extLst>
              <a:ext uri="{FF2B5EF4-FFF2-40B4-BE49-F238E27FC236}">
                <a16:creationId xmlns:a16="http://schemas.microsoft.com/office/drawing/2014/main" id="{D5072741-086A-1073-D369-DE4998C8D9DB}"/>
              </a:ext>
            </a:extLst>
          </p:cNvPr>
          <p:cNvCxnSpPr>
            <a:cxnSpLocks/>
          </p:cNvCxnSpPr>
          <p:nvPr/>
        </p:nvCxnSpPr>
        <p:spPr>
          <a:xfrm>
            <a:off x="626227" y="1014609"/>
            <a:ext cx="21201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228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 name="テキスト ボックス 3">
            <a:extLst>
              <a:ext uri="{FF2B5EF4-FFF2-40B4-BE49-F238E27FC236}">
                <a16:creationId xmlns:a16="http://schemas.microsoft.com/office/drawing/2014/main" id="{DF2BDCA0-233B-BE4F-9822-4A7DF466CE10}"/>
              </a:ext>
            </a:extLst>
          </p:cNvPr>
          <p:cNvSpPr txBox="1"/>
          <p:nvPr/>
        </p:nvSpPr>
        <p:spPr>
          <a:xfrm>
            <a:off x="264019" y="1657216"/>
            <a:ext cx="7913621" cy="3693319"/>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金属の物理モデルは「器に入った水」でその動作で近似できる。</a:t>
            </a:r>
            <a:endParaRPr lang="en-US" altLang="ja-JP" b="1" dirty="0">
              <a:solidFill>
                <a:schemeClr val="accent1">
                  <a:lumMod val="75000"/>
                </a:schemeClr>
              </a:solidFill>
            </a:endParaRPr>
          </a:p>
          <a:p>
            <a:r>
              <a:rPr lang="ja-JP" altLang="en-US" b="1" dirty="0">
                <a:solidFill>
                  <a:schemeClr val="accent1">
                    <a:lumMod val="75000"/>
                  </a:schemeClr>
                </a:solidFill>
              </a:rPr>
              <a:t>金属を「電子の海」として近似できる。すると「電子の海」に</a:t>
            </a:r>
            <a:endParaRPr lang="en-US" altLang="ja-JP" b="1" dirty="0">
              <a:solidFill>
                <a:schemeClr val="accent1">
                  <a:lumMod val="75000"/>
                </a:schemeClr>
              </a:solidFill>
            </a:endParaRPr>
          </a:p>
          <a:p>
            <a:r>
              <a:rPr lang="ja-JP" altLang="en-US" b="1" dirty="0">
                <a:solidFill>
                  <a:schemeClr val="accent1">
                    <a:lumMod val="75000"/>
                  </a:schemeClr>
                </a:solidFill>
              </a:rPr>
              <a:t>対して、海水がおよばない陸地の高台は「絶縁体」と対応する。</a:t>
            </a:r>
            <a:endParaRPr lang="en-US" altLang="ja-JP" b="1" dirty="0">
              <a:solidFill>
                <a:schemeClr val="accent1">
                  <a:lumMod val="75000"/>
                </a:schemeClr>
              </a:solidFill>
            </a:endParaRPr>
          </a:p>
          <a:p>
            <a:r>
              <a:rPr lang="ja-JP" altLang="en-US" b="1" dirty="0">
                <a:solidFill>
                  <a:schemeClr val="accent1">
                    <a:lumMod val="75000"/>
                  </a:schemeClr>
                </a:solidFill>
              </a:rPr>
              <a:t>絶縁体は電気（電子の流れ）を自由に通すことができない。</a:t>
            </a:r>
            <a:endParaRPr lang="en-US" altLang="ja-JP" b="1" dirty="0">
              <a:solidFill>
                <a:schemeClr val="accent1">
                  <a:lumMod val="75000"/>
                </a:schemeClr>
              </a:solidFill>
            </a:endParaRPr>
          </a:p>
          <a:p>
            <a:r>
              <a:rPr lang="ja-JP" altLang="en-US" b="1" dirty="0">
                <a:solidFill>
                  <a:schemeClr val="accent1">
                    <a:lumMod val="75000"/>
                  </a:schemeClr>
                </a:solidFill>
              </a:rPr>
              <a:t>電気容量（</a:t>
            </a:r>
            <a:r>
              <a:rPr lang="en-US" altLang="ja-JP" b="1" dirty="0">
                <a:solidFill>
                  <a:schemeClr val="accent1">
                    <a:lumMod val="75000"/>
                  </a:schemeClr>
                </a:solidFill>
              </a:rPr>
              <a:t>C)</a:t>
            </a:r>
            <a:r>
              <a:rPr lang="ja-JP" altLang="en-US" b="1" dirty="0">
                <a:solidFill>
                  <a:schemeClr val="accent1">
                    <a:lumMod val="75000"/>
                  </a:schemeClr>
                </a:solidFill>
              </a:rPr>
              <a:t>は、ダムに蓄積された水に対応する。電気容量に</a:t>
            </a:r>
            <a:endParaRPr lang="en-US" altLang="ja-JP" b="1" dirty="0">
              <a:solidFill>
                <a:schemeClr val="accent1">
                  <a:lumMod val="75000"/>
                </a:schemeClr>
              </a:solidFill>
            </a:endParaRPr>
          </a:p>
          <a:p>
            <a:r>
              <a:rPr lang="ja-JP" altLang="en-US" b="1" dirty="0">
                <a:solidFill>
                  <a:schemeClr val="accent1">
                    <a:lumMod val="75000"/>
                  </a:schemeClr>
                </a:solidFill>
              </a:rPr>
              <a:t>蓄積された電気エネンルギー</a:t>
            </a:r>
            <a:r>
              <a:rPr lang="en-US" altLang="ja-JP" b="1" dirty="0">
                <a:solidFill>
                  <a:schemeClr val="accent1">
                    <a:lumMod val="75000"/>
                  </a:schemeClr>
                </a:solidFill>
              </a:rPr>
              <a:t>(E)</a:t>
            </a:r>
            <a:r>
              <a:rPr lang="ja-JP" altLang="en-US" b="1" dirty="0">
                <a:solidFill>
                  <a:schemeClr val="accent1">
                    <a:lumMod val="75000"/>
                  </a:schemeClr>
                </a:solidFill>
              </a:rPr>
              <a:t>は　</a:t>
            </a:r>
            <a:r>
              <a:rPr lang="en-US" altLang="ja-JP" b="1" dirty="0">
                <a:solidFill>
                  <a:schemeClr val="accent1">
                    <a:lumMod val="75000"/>
                  </a:schemeClr>
                </a:solidFill>
              </a:rPr>
              <a:t>E</a:t>
            </a:r>
            <a:r>
              <a:rPr lang="ja-JP" altLang="en-US" b="1" dirty="0">
                <a:solidFill>
                  <a:schemeClr val="accent1">
                    <a:lumMod val="75000"/>
                  </a:schemeClr>
                </a:solidFill>
              </a:rPr>
              <a:t>＝</a:t>
            </a:r>
            <a:r>
              <a:rPr lang="en-US" altLang="ja-JP" b="1" dirty="0">
                <a:solidFill>
                  <a:schemeClr val="accent1">
                    <a:lumMod val="75000"/>
                  </a:schemeClr>
                </a:solidFill>
              </a:rPr>
              <a:t>QV</a:t>
            </a:r>
            <a:r>
              <a:rPr lang="ja-JP" altLang="en-US" b="1" dirty="0">
                <a:solidFill>
                  <a:schemeClr val="accent1">
                    <a:lumMod val="75000"/>
                  </a:schemeClr>
                </a:solidFill>
              </a:rPr>
              <a:t>＝</a:t>
            </a:r>
            <a:r>
              <a:rPr lang="en-US" altLang="ja-JP" b="1" dirty="0">
                <a:solidFill>
                  <a:schemeClr val="accent1">
                    <a:lumMod val="75000"/>
                  </a:schemeClr>
                </a:solidFill>
              </a:rPr>
              <a:t>CV</a:t>
            </a:r>
            <a:r>
              <a:rPr lang="ja-JP" altLang="en-US" b="1" dirty="0">
                <a:solidFill>
                  <a:schemeClr val="accent1">
                    <a:lumMod val="75000"/>
                  </a:schemeClr>
                </a:solidFill>
              </a:rPr>
              <a:t>　となる。</a:t>
            </a:r>
            <a:endParaRPr lang="en-US" altLang="ja-JP" b="1" dirty="0">
              <a:solidFill>
                <a:schemeClr val="accent1">
                  <a:lumMod val="75000"/>
                </a:schemeClr>
              </a:solidFill>
            </a:endParaRPr>
          </a:p>
          <a:p>
            <a:endParaRPr lang="en-US" altLang="ja-JP" b="1" dirty="0">
              <a:solidFill>
                <a:schemeClr val="accent1">
                  <a:lumMod val="75000"/>
                </a:schemeClr>
              </a:solidFill>
            </a:endParaRPr>
          </a:p>
          <a:p>
            <a:endParaRPr lang="en-US" altLang="ja-JP" b="1" dirty="0">
              <a:solidFill>
                <a:schemeClr val="accent1">
                  <a:lumMod val="75000"/>
                </a:schemeClr>
              </a:solidFill>
            </a:endParaRPr>
          </a:p>
          <a:p>
            <a:endParaRPr lang="en-US" altLang="ja-JP" b="1" dirty="0">
              <a:solidFill>
                <a:schemeClr val="accent1">
                  <a:lumMod val="75000"/>
                </a:schemeClr>
              </a:solidFill>
            </a:endParaRPr>
          </a:p>
        </p:txBody>
      </p:sp>
      <p:sp>
        <p:nvSpPr>
          <p:cNvPr id="7" name="テキスト ボックス 6">
            <a:extLst>
              <a:ext uri="{FF2B5EF4-FFF2-40B4-BE49-F238E27FC236}">
                <a16:creationId xmlns:a16="http://schemas.microsoft.com/office/drawing/2014/main" id="{D3D60232-EC99-B678-793B-D0D9397410B7}"/>
              </a:ext>
            </a:extLst>
          </p:cNvPr>
          <p:cNvSpPr txBox="1"/>
          <p:nvPr/>
        </p:nvSpPr>
        <p:spPr>
          <a:xfrm>
            <a:off x="549547" y="733887"/>
            <a:ext cx="10623418" cy="923330"/>
          </a:xfrm>
          <a:prstGeom prst="rect">
            <a:avLst/>
          </a:prstGeom>
          <a:noFill/>
        </p:spPr>
        <p:txBody>
          <a:bodyPr wrap="square" rtlCol="0">
            <a:spAutoFit/>
          </a:bodyPr>
          <a:lstStyle/>
          <a:p>
            <a:r>
              <a:rPr lang="ja-JP" altLang="en-US" b="1" dirty="0">
                <a:solidFill>
                  <a:schemeClr val="accent1">
                    <a:lumMod val="75000"/>
                  </a:schemeClr>
                </a:solidFill>
              </a:rPr>
              <a:t>非常に複雑な半導体電子デバイスの物理動作とその構造の説明に挑戦する事になる。できるだけ直観に訴える方法で説明し、数式は極力さけて、基本原理動作を直観的なイメージで理解できる様に工夫をこらして文系の一般社会人の皆様にも親しみを感じる半導体の基礎知識の紹介となればと希望する。</a:t>
            </a:r>
            <a:endParaRPr lang="en-US" altLang="ja-JP" b="1" dirty="0">
              <a:solidFill>
                <a:schemeClr val="accent1">
                  <a:lumMod val="75000"/>
                </a:schemeClr>
              </a:solidFill>
            </a:endParaRPr>
          </a:p>
        </p:txBody>
      </p:sp>
      <p:pic>
        <p:nvPicPr>
          <p:cNvPr id="6" name="図 5">
            <a:extLst>
              <a:ext uri="{FF2B5EF4-FFF2-40B4-BE49-F238E27FC236}">
                <a16:creationId xmlns:a16="http://schemas.microsoft.com/office/drawing/2014/main" id="{CBF7BFB1-43FE-16D8-01C4-CC182924D263}"/>
              </a:ext>
            </a:extLst>
          </p:cNvPr>
          <p:cNvPicPr>
            <a:picLocks noChangeAspect="1"/>
          </p:cNvPicPr>
          <p:nvPr/>
        </p:nvPicPr>
        <p:blipFill rotWithShape="1">
          <a:blip r:embed="rId2"/>
          <a:srcRect l="2695" t="-24" r="6719" b="75848"/>
          <a:stretch/>
        </p:blipFill>
        <p:spPr>
          <a:xfrm>
            <a:off x="264019" y="0"/>
            <a:ext cx="11044238" cy="1657216"/>
          </a:xfrm>
          <a:prstGeom prst="rect">
            <a:avLst/>
          </a:prstGeom>
        </p:spPr>
      </p:pic>
      <p:cxnSp>
        <p:nvCxnSpPr>
          <p:cNvPr id="10" name="直線コネクタ 9">
            <a:extLst>
              <a:ext uri="{FF2B5EF4-FFF2-40B4-BE49-F238E27FC236}">
                <a16:creationId xmlns:a16="http://schemas.microsoft.com/office/drawing/2014/main" id="{C7E5CB8F-A393-BF46-13A9-783C83F7A9C4}"/>
              </a:ext>
            </a:extLst>
          </p:cNvPr>
          <p:cNvCxnSpPr/>
          <p:nvPr/>
        </p:nvCxnSpPr>
        <p:spPr>
          <a:xfrm>
            <a:off x="476443" y="2316924"/>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B8768DC-347E-FAFF-0940-DFB1C607B82B}"/>
              </a:ext>
            </a:extLst>
          </p:cNvPr>
          <p:cNvSpPr txBox="1"/>
          <p:nvPr/>
        </p:nvSpPr>
        <p:spPr>
          <a:xfrm>
            <a:off x="5286503" y="4074759"/>
            <a:ext cx="354747" cy="307777"/>
          </a:xfrm>
          <a:prstGeom prst="rect">
            <a:avLst/>
          </a:prstGeom>
          <a:noFill/>
        </p:spPr>
        <p:txBody>
          <a:bodyPr wrap="square">
            <a:spAutoFit/>
          </a:bodyPr>
          <a:lstStyle/>
          <a:p>
            <a:r>
              <a:rPr lang="en-US" altLang="ja-JP" sz="1400" b="1" dirty="0">
                <a:solidFill>
                  <a:schemeClr val="accent1">
                    <a:lumMod val="75000"/>
                  </a:schemeClr>
                </a:solidFill>
              </a:rPr>
              <a:t>2</a:t>
            </a:r>
            <a:endParaRPr lang="ja-JP" altLang="en-US" sz="1400" dirty="0"/>
          </a:p>
        </p:txBody>
      </p:sp>
      <p:pic>
        <p:nvPicPr>
          <p:cNvPr id="13" name="図 12">
            <a:extLst>
              <a:ext uri="{FF2B5EF4-FFF2-40B4-BE49-F238E27FC236}">
                <a16:creationId xmlns:a16="http://schemas.microsoft.com/office/drawing/2014/main" id="{ADA57CD8-86C6-11BC-ACF1-5CA104F8FD96}"/>
              </a:ext>
            </a:extLst>
          </p:cNvPr>
          <p:cNvPicPr>
            <a:picLocks noChangeAspect="1"/>
          </p:cNvPicPr>
          <p:nvPr/>
        </p:nvPicPr>
        <p:blipFill rotWithShape="1">
          <a:blip r:embed="rId3"/>
          <a:srcRect l="43356" t="61735" r="3219" b="2452"/>
          <a:stretch/>
        </p:blipFill>
        <p:spPr>
          <a:xfrm>
            <a:off x="508949" y="4583148"/>
            <a:ext cx="5587051" cy="2106725"/>
          </a:xfrm>
          <a:prstGeom prst="rect">
            <a:avLst/>
          </a:prstGeom>
        </p:spPr>
      </p:pic>
      <p:sp>
        <p:nvSpPr>
          <p:cNvPr id="15" name="四角形: 角を丸くする 14">
            <a:extLst>
              <a:ext uri="{FF2B5EF4-FFF2-40B4-BE49-F238E27FC236}">
                <a16:creationId xmlns:a16="http://schemas.microsoft.com/office/drawing/2014/main" id="{92AC74E6-669A-1DD7-7086-D1404185D6F9}"/>
              </a:ext>
            </a:extLst>
          </p:cNvPr>
          <p:cNvSpPr/>
          <p:nvPr/>
        </p:nvSpPr>
        <p:spPr>
          <a:xfrm>
            <a:off x="4196220" y="4566781"/>
            <a:ext cx="1178292" cy="735571"/>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F784824-8E2F-D75B-2E7F-B8124F038F31}"/>
              </a:ext>
            </a:extLst>
          </p:cNvPr>
          <p:cNvSpPr txBox="1"/>
          <p:nvPr/>
        </p:nvSpPr>
        <p:spPr>
          <a:xfrm>
            <a:off x="4260185" y="4594466"/>
            <a:ext cx="1178292" cy="707886"/>
          </a:xfrm>
          <a:prstGeom prst="rect">
            <a:avLst/>
          </a:prstGeom>
          <a:noFill/>
        </p:spPr>
        <p:txBody>
          <a:bodyPr wrap="square">
            <a:spAutoFit/>
          </a:bodyPr>
          <a:lstStyle/>
          <a:p>
            <a:r>
              <a:rPr kumimoji="1" lang="en-US" altLang="ja-JP" sz="2000" b="1" dirty="0"/>
              <a:t>Q = CV</a:t>
            </a:r>
          </a:p>
          <a:p>
            <a:r>
              <a:rPr lang="en-US" altLang="ja-JP" sz="2000" b="1" dirty="0"/>
              <a:t>E = QV</a:t>
            </a:r>
            <a:endParaRPr lang="ja-JP" altLang="en-US" sz="2000" dirty="0"/>
          </a:p>
        </p:txBody>
      </p:sp>
      <p:pic>
        <p:nvPicPr>
          <p:cNvPr id="22" name="図 21">
            <a:extLst>
              <a:ext uri="{FF2B5EF4-FFF2-40B4-BE49-F238E27FC236}">
                <a16:creationId xmlns:a16="http://schemas.microsoft.com/office/drawing/2014/main" id="{31B3CD8E-AFBA-6153-78F9-17D2114EA2AC}"/>
              </a:ext>
            </a:extLst>
          </p:cNvPr>
          <p:cNvPicPr>
            <a:picLocks noChangeAspect="1"/>
          </p:cNvPicPr>
          <p:nvPr/>
        </p:nvPicPr>
        <p:blipFill rotWithShape="1">
          <a:blip r:embed="rId4"/>
          <a:srcRect l="58562" t="24164" r="2166" b="2451"/>
          <a:stretch/>
        </p:blipFill>
        <p:spPr>
          <a:xfrm>
            <a:off x="7139836" y="1657215"/>
            <a:ext cx="4788145" cy="5032658"/>
          </a:xfrm>
          <a:prstGeom prst="rect">
            <a:avLst/>
          </a:prstGeom>
        </p:spPr>
      </p:pic>
      <p:sp>
        <p:nvSpPr>
          <p:cNvPr id="24" name="テキスト ボックス 23">
            <a:extLst>
              <a:ext uri="{FF2B5EF4-FFF2-40B4-BE49-F238E27FC236}">
                <a16:creationId xmlns:a16="http://schemas.microsoft.com/office/drawing/2014/main" id="{3E45D81F-9B5A-C46B-64BC-413E2CF2623D}"/>
              </a:ext>
            </a:extLst>
          </p:cNvPr>
          <p:cNvSpPr txBox="1"/>
          <p:nvPr/>
        </p:nvSpPr>
        <p:spPr>
          <a:xfrm>
            <a:off x="1497314" y="5650872"/>
            <a:ext cx="995366" cy="369332"/>
          </a:xfrm>
          <a:prstGeom prst="rect">
            <a:avLst/>
          </a:prstGeom>
          <a:noFill/>
        </p:spPr>
        <p:txBody>
          <a:bodyPr wrap="square">
            <a:spAutoFit/>
          </a:bodyPr>
          <a:lstStyle/>
          <a:p>
            <a:r>
              <a:rPr lang="en-US" altLang="ja-JP" b="1" dirty="0">
                <a:solidFill>
                  <a:schemeClr val="bg1"/>
                </a:solidFill>
              </a:rPr>
              <a:t>metal</a:t>
            </a:r>
            <a:endParaRPr lang="ja-JP" altLang="en-US" b="1" dirty="0">
              <a:solidFill>
                <a:schemeClr val="bg1"/>
              </a:solidFill>
            </a:endParaRPr>
          </a:p>
        </p:txBody>
      </p:sp>
      <p:sp>
        <p:nvSpPr>
          <p:cNvPr id="25" name="テキスト ボックス 24">
            <a:extLst>
              <a:ext uri="{FF2B5EF4-FFF2-40B4-BE49-F238E27FC236}">
                <a16:creationId xmlns:a16="http://schemas.microsoft.com/office/drawing/2014/main" id="{C69C96DB-D5B0-E0CA-DC5D-BA054A608C42}"/>
              </a:ext>
            </a:extLst>
          </p:cNvPr>
          <p:cNvSpPr txBox="1"/>
          <p:nvPr/>
        </p:nvSpPr>
        <p:spPr>
          <a:xfrm>
            <a:off x="3853965" y="6134651"/>
            <a:ext cx="995366" cy="369332"/>
          </a:xfrm>
          <a:prstGeom prst="rect">
            <a:avLst/>
          </a:prstGeom>
          <a:noFill/>
        </p:spPr>
        <p:txBody>
          <a:bodyPr wrap="square">
            <a:spAutoFit/>
          </a:bodyPr>
          <a:lstStyle/>
          <a:p>
            <a:r>
              <a:rPr lang="en-US" altLang="ja-JP" b="1" dirty="0">
                <a:solidFill>
                  <a:schemeClr val="bg1"/>
                </a:solidFill>
              </a:rPr>
              <a:t>metal</a:t>
            </a:r>
            <a:endParaRPr lang="ja-JP" altLang="en-US" b="1" dirty="0">
              <a:solidFill>
                <a:schemeClr val="bg1"/>
              </a:solidFill>
            </a:endParaRPr>
          </a:p>
        </p:txBody>
      </p:sp>
    </p:spTree>
    <p:extLst>
      <p:ext uri="{BB962C8B-B14F-4D97-AF65-F5344CB8AC3E}">
        <p14:creationId xmlns:p14="http://schemas.microsoft.com/office/powerpoint/2010/main" val="2785549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9" name="テキスト ボックス 8">
            <a:extLst>
              <a:ext uri="{FF2B5EF4-FFF2-40B4-BE49-F238E27FC236}">
                <a16:creationId xmlns:a16="http://schemas.microsoft.com/office/drawing/2014/main" id="{1C5CDC85-69F4-34C6-64A3-F739D6B240C4}"/>
              </a:ext>
            </a:extLst>
          </p:cNvPr>
          <p:cNvSpPr txBox="1"/>
          <p:nvPr/>
        </p:nvSpPr>
        <p:spPr>
          <a:xfrm>
            <a:off x="10336234" y="6336547"/>
            <a:ext cx="1540806" cy="369332"/>
          </a:xfrm>
          <a:prstGeom prst="rect">
            <a:avLst/>
          </a:prstGeom>
          <a:noFill/>
        </p:spPr>
        <p:txBody>
          <a:bodyPr wrap="none" rtlCol="0">
            <a:spAutoFit/>
          </a:bodyPr>
          <a:lstStyle/>
          <a:p>
            <a:r>
              <a:rPr kumimoji="1" lang="en-US" altLang="ja-JP" b="1" dirty="0">
                <a:solidFill>
                  <a:srgbClr val="FF0000"/>
                </a:solidFill>
              </a:rPr>
              <a:t>Thank Yo</a:t>
            </a:r>
            <a:r>
              <a:rPr lang="en-US" altLang="ja-JP" b="1" dirty="0">
                <a:solidFill>
                  <a:srgbClr val="FF0000"/>
                </a:solidFill>
              </a:rPr>
              <a:t>u !</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5BD8C5E4-619F-DFBB-5C43-22A5D704FE47}"/>
              </a:ext>
            </a:extLst>
          </p:cNvPr>
          <p:cNvSpPr txBox="1"/>
          <p:nvPr/>
        </p:nvSpPr>
        <p:spPr>
          <a:xfrm>
            <a:off x="360680" y="40386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3" name="直線コネクタ 12">
            <a:extLst>
              <a:ext uri="{FF2B5EF4-FFF2-40B4-BE49-F238E27FC236}">
                <a16:creationId xmlns:a16="http://schemas.microsoft.com/office/drawing/2014/main" id="{924787FF-E25C-8868-5259-33D4C50EB122}"/>
              </a:ext>
            </a:extLst>
          </p:cNvPr>
          <p:cNvCxnSpPr/>
          <p:nvPr/>
        </p:nvCxnSpPr>
        <p:spPr>
          <a:xfrm>
            <a:off x="628843" y="1067244"/>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94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10" name="テキスト ボックス 9">
            <a:extLst>
              <a:ext uri="{FF2B5EF4-FFF2-40B4-BE49-F238E27FC236}">
                <a16:creationId xmlns:a16="http://schemas.microsoft.com/office/drawing/2014/main" id="{5BD8C5E4-619F-DFBB-5C43-22A5D704FE47}"/>
              </a:ext>
            </a:extLst>
          </p:cNvPr>
          <p:cNvSpPr txBox="1"/>
          <p:nvPr/>
        </p:nvSpPr>
        <p:spPr>
          <a:xfrm>
            <a:off x="360680" y="40386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3" name="直線コネクタ 12">
            <a:extLst>
              <a:ext uri="{FF2B5EF4-FFF2-40B4-BE49-F238E27FC236}">
                <a16:creationId xmlns:a16="http://schemas.microsoft.com/office/drawing/2014/main" id="{924787FF-E25C-8868-5259-33D4C50EB122}"/>
              </a:ext>
            </a:extLst>
          </p:cNvPr>
          <p:cNvCxnSpPr/>
          <p:nvPr/>
        </p:nvCxnSpPr>
        <p:spPr>
          <a:xfrm>
            <a:off x="628843" y="1067244"/>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727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3EC47C3-60F5-B596-45A2-C7AD2634CBE3}"/>
              </a:ext>
            </a:extLst>
          </p:cNvPr>
          <p:cNvSpPr txBox="1"/>
          <p:nvPr/>
        </p:nvSpPr>
        <p:spPr>
          <a:xfrm>
            <a:off x="617096" y="1249102"/>
            <a:ext cx="2236510" cy="1200329"/>
          </a:xfrm>
          <a:prstGeom prst="rect">
            <a:avLst/>
          </a:prstGeom>
          <a:noFill/>
        </p:spPr>
        <p:txBody>
          <a:bodyPr wrap="none" rtlCol="0">
            <a:spAutoFit/>
          </a:bodyPr>
          <a:lstStyle/>
          <a:p>
            <a:r>
              <a:rPr lang="ja-JP" altLang="en-US" sz="3200" b="1" dirty="0"/>
              <a:t>原子とは？</a:t>
            </a:r>
            <a:endParaRPr lang="en-US" altLang="ja-JP" sz="3200" b="1" dirty="0"/>
          </a:p>
          <a:p>
            <a:endParaRPr kumimoji="1" lang="ja-JP" altLang="en-US" sz="4000" b="1" dirty="0"/>
          </a:p>
        </p:txBody>
      </p:sp>
      <p:pic>
        <p:nvPicPr>
          <p:cNvPr id="3" name="図 2">
            <a:extLst>
              <a:ext uri="{FF2B5EF4-FFF2-40B4-BE49-F238E27FC236}">
                <a16:creationId xmlns:a16="http://schemas.microsoft.com/office/drawing/2014/main" id="{55F3A8AA-161B-3596-5715-FA1ACD2256F6}"/>
              </a:ext>
            </a:extLst>
          </p:cNvPr>
          <p:cNvPicPr>
            <a:picLocks noChangeAspect="1"/>
          </p:cNvPicPr>
          <p:nvPr/>
        </p:nvPicPr>
        <p:blipFill rotWithShape="1">
          <a:blip r:embed="rId2"/>
          <a:srcRect l="62459" t="31685" r="11106" b="35731"/>
          <a:stretch/>
        </p:blipFill>
        <p:spPr>
          <a:xfrm>
            <a:off x="4944948" y="2120190"/>
            <a:ext cx="6792350" cy="4383151"/>
          </a:xfrm>
          <a:prstGeom prst="rect">
            <a:avLst/>
          </a:prstGeom>
        </p:spPr>
      </p:pic>
      <p:pic>
        <p:nvPicPr>
          <p:cNvPr id="7" name="図 6">
            <a:extLst>
              <a:ext uri="{FF2B5EF4-FFF2-40B4-BE49-F238E27FC236}">
                <a16:creationId xmlns:a16="http://schemas.microsoft.com/office/drawing/2014/main" id="{6B28AB55-0514-7B35-F423-18BFFB6A3C91}"/>
              </a:ext>
            </a:extLst>
          </p:cNvPr>
          <p:cNvPicPr>
            <a:picLocks noChangeAspect="1"/>
          </p:cNvPicPr>
          <p:nvPr/>
        </p:nvPicPr>
        <p:blipFill rotWithShape="1">
          <a:blip r:embed="rId3"/>
          <a:srcRect l="69580" t="58952" r="24036" b="25452"/>
          <a:stretch/>
        </p:blipFill>
        <p:spPr>
          <a:xfrm>
            <a:off x="617096" y="2120190"/>
            <a:ext cx="1691389" cy="2323282"/>
          </a:xfrm>
          <a:prstGeom prst="rect">
            <a:avLst/>
          </a:prstGeom>
        </p:spPr>
      </p:pic>
      <p:pic>
        <p:nvPicPr>
          <p:cNvPr id="9" name="図 8">
            <a:extLst>
              <a:ext uri="{FF2B5EF4-FFF2-40B4-BE49-F238E27FC236}">
                <a16:creationId xmlns:a16="http://schemas.microsoft.com/office/drawing/2014/main" id="{F301B35B-B246-6CB5-5705-033E7AE377D4}"/>
              </a:ext>
            </a:extLst>
          </p:cNvPr>
          <p:cNvPicPr>
            <a:picLocks noChangeAspect="1"/>
          </p:cNvPicPr>
          <p:nvPr/>
        </p:nvPicPr>
        <p:blipFill rotWithShape="1">
          <a:blip r:embed="rId4"/>
          <a:srcRect l="14262" t="42552" r="43538" b="47758"/>
          <a:stretch/>
        </p:blipFill>
        <p:spPr>
          <a:xfrm>
            <a:off x="4962436" y="1140776"/>
            <a:ext cx="6757374" cy="872392"/>
          </a:xfrm>
          <a:prstGeom prst="rect">
            <a:avLst/>
          </a:prstGeom>
        </p:spPr>
      </p:pic>
      <p:pic>
        <p:nvPicPr>
          <p:cNvPr id="11" name="図 10">
            <a:extLst>
              <a:ext uri="{FF2B5EF4-FFF2-40B4-BE49-F238E27FC236}">
                <a16:creationId xmlns:a16="http://schemas.microsoft.com/office/drawing/2014/main" id="{C0CA14E6-7BD5-D54D-238B-0C5F5327D83B}"/>
              </a:ext>
            </a:extLst>
          </p:cNvPr>
          <p:cNvPicPr>
            <a:picLocks noChangeAspect="1"/>
          </p:cNvPicPr>
          <p:nvPr/>
        </p:nvPicPr>
        <p:blipFill rotWithShape="1">
          <a:blip r:embed="rId3"/>
          <a:srcRect l="82568" t="58952" r="4344" b="25452"/>
          <a:stretch/>
        </p:blipFill>
        <p:spPr>
          <a:xfrm>
            <a:off x="600300" y="4295957"/>
            <a:ext cx="3467617" cy="2323282"/>
          </a:xfrm>
          <a:prstGeom prst="rect">
            <a:avLst/>
          </a:prstGeom>
        </p:spPr>
      </p:pic>
      <p:pic>
        <p:nvPicPr>
          <p:cNvPr id="12" name="図 11">
            <a:extLst>
              <a:ext uri="{FF2B5EF4-FFF2-40B4-BE49-F238E27FC236}">
                <a16:creationId xmlns:a16="http://schemas.microsoft.com/office/drawing/2014/main" id="{5F8F2EEE-C950-AE2C-1BA6-7A1C8B0FBDC4}"/>
              </a:ext>
            </a:extLst>
          </p:cNvPr>
          <p:cNvPicPr>
            <a:picLocks noChangeAspect="1"/>
          </p:cNvPicPr>
          <p:nvPr/>
        </p:nvPicPr>
        <p:blipFill rotWithShape="1">
          <a:blip r:embed="rId3"/>
          <a:srcRect l="76284" t="66491" r="21434" b="29814"/>
          <a:stretch/>
        </p:blipFill>
        <p:spPr>
          <a:xfrm>
            <a:off x="2563902" y="2211980"/>
            <a:ext cx="1691389" cy="1539618"/>
          </a:xfrm>
          <a:prstGeom prst="rect">
            <a:avLst/>
          </a:prstGeom>
        </p:spPr>
      </p:pic>
      <p:pic>
        <p:nvPicPr>
          <p:cNvPr id="13" name="図 12">
            <a:extLst>
              <a:ext uri="{FF2B5EF4-FFF2-40B4-BE49-F238E27FC236}">
                <a16:creationId xmlns:a16="http://schemas.microsoft.com/office/drawing/2014/main" id="{299BC6EA-98E6-E0E7-6462-1C274AFCAF5F}"/>
              </a:ext>
            </a:extLst>
          </p:cNvPr>
          <p:cNvPicPr>
            <a:picLocks noChangeAspect="1"/>
          </p:cNvPicPr>
          <p:nvPr/>
        </p:nvPicPr>
        <p:blipFill rotWithShape="1">
          <a:blip r:embed="rId3"/>
          <a:srcRect l="76284" t="71294" r="21434" b="26442"/>
          <a:stretch/>
        </p:blipFill>
        <p:spPr>
          <a:xfrm>
            <a:off x="3006543" y="3933051"/>
            <a:ext cx="792254" cy="441854"/>
          </a:xfrm>
          <a:prstGeom prst="rect">
            <a:avLst/>
          </a:prstGeom>
        </p:spPr>
      </p:pic>
      <p:sp>
        <p:nvSpPr>
          <p:cNvPr id="14" name="テキスト ボックス 13">
            <a:extLst>
              <a:ext uri="{FF2B5EF4-FFF2-40B4-BE49-F238E27FC236}">
                <a16:creationId xmlns:a16="http://schemas.microsoft.com/office/drawing/2014/main" id="{9EF73120-F73F-1898-69F3-C3018D9FC384}"/>
              </a:ext>
            </a:extLst>
          </p:cNvPr>
          <p:cNvSpPr txBox="1"/>
          <p:nvPr/>
        </p:nvSpPr>
        <p:spPr>
          <a:xfrm>
            <a:off x="5115526" y="2211980"/>
            <a:ext cx="6621772" cy="584775"/>
          </a:xfrm>
          <a:prstGeom prst="rect">
            <a:avLst/>
          </a:prstGeom>
          <a:noFill/>
        </p:spPr>
        <p:txBody>
          <a:bodyPr wrap="square" rtlCol="0">
            <a:spAutoFit/>
          </a:bodyPr>
          <a:lstStyle/>
          <a:p>
            <a:r>
              <a:rPr kumimoji="1" lang="ja-JP" altLang="en-US" sz="1600" b="1" dirty="0">
                <a:solidFill>
                  <a:schemeClr val="bg1"/>
                </a:solidFill>
              </a:rPr>
              <a:t>物質には質量がある。重力（万有引力）の法則に従う。</a:t>
            </a:r>
            <a:endParaRPr kumimoji="1" lang="en-US" altLang="ja-JP" sz="1600" b="1" dirty="0">
              <a:solidFill>
                <a:schemeClr val="bg1"/>
              </a:solidFill>
            </a:endParaRPr>
          </a:p>
          <a:p>
            <a:r>
              <a:rPr lang="ja-JP" altLang="en-US" sz="1600" b="1" dirty="0">
                <a:solidFill>
                  <a:schemeClr val="bg1"/>
                </a:solidFill>
              </a:rPr>
              <a:t>電子と陽子には質量の他にさらに電荷があり、</a:t>
            </a:r>
            <a:r>
              <a:rPr kumimoji="1" lang="ja-JP" altLang="en-US" sz="1600" b="1" dirty="0">
                <a:solidFill>
                  <a:schemeClr val="bg1"/>
                </a:solidFill>
              </a:rPr>
              <a:t>クーロンの法則に従う。</a:t>
            </a:r>
          </a:p>
        </p:txBody>
      </p:sp>
      <p:sp>
        <p:nvSpPr>
          <p:cNvPr id="16" name="四角形: 角を丸くする 15">
            <a:extLst>
              <a:ext uri="{FF2B5EF4-FFF2-40B4-BE49-F238E27FC236}">
                <a16:creationId xmlns:a16="http://schemas.microsoft.com/office/drawing/2014/main" id="{48BA5EDD-DF06-F583-7134-5EF2685944B2}"/>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32307EA-BB38-189E-F951-EA24F852CD84}"/>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18" name="テキスト ボックス 17">
            <a:extLst>
              <a:ext uri="{FF2B5EF4-FFF2-40B4-BE49-F238E27FC236}">
                <a16:creationId xmlns:a16="http://schemas.microsoft.com/office/drawing/2014/main" id="{9F102578-5BEA-D8CE-2209-E6ED566D9007}"/>
              </a:ext>
            </a:extLst>
          </p:cNvPr>
          <p:cNvSpPr txBox="1"/>
          <p:nvPr/>
        </p:nvSpPr>
        <p:spPr>
          <a:xfrm>
            <a:off x="476443" y="37063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19" name="直線コネクタ 18">
            <a:extLst>
              <a:ext uri="{FF2B5EF4-FFF2-40B4-BE49-F238E27FC236}">
                <a16:creationId xmlns:a16="http://schemas.microsoft.com/office/drawing/2014/main" id="{D1608AB5-D40A-0160-2B4C-85A2154AFE59}"/>
              </a:ext>
            </a:extLst>
          </p:cNvPr>
          <p:cNvCxnSpPr/>
          <p:nvPr/>
        </p:nvCxnSpPr>
        <p:spPr>
          <a:xfrm>
            <a:off x="626227" y="1014609"/>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49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3EC47C3-60F5-B596-45A2-C7AD2634CBE3}"/>
              </a:ext>
            </a:extLst>
          </p:cNvPr>
          <p:cNvSpPr txBox="1"/>
          <p:nvPr/>
        </p:nvSpPr>
        <p:spPr>
          <a:xfrm>
            <a:off x="617096" y="1249102"/>
            <a:ext cx="2236510" cy="1200329"/>
          </a:xfrm>
          <a:prstGeom prst="rect">
            <a:avLst/>
          </a:prstGeom>
          <a:noFill/>
        </p:spPr>
        <p:txBody>
          <a:bodyPr wrap="none" rtlCol="0">
            <a:spAutoFit/>
          </a:bodyPr>
          <a:lstStyle/>
          <a:p>
            <a:r>
              <a:rPr lang="ja-JP" altLang="en-US" sz="3200" b="1" dirty="0"/>
              <a:t>電子とは？</a:t>
            </a:r>
            <a:endParaRPr lang="en-US" altLang="ja-JP" sz="3200" b="1" dirty="0"/>
          </a:p>
          <a:p>
            <a:endParaRPr kumimoji="1" lang="ja-JP" altLang="en-US" sz="4000" b="1" dirty="0"/>
          </a:p>
        </p:txBody>
      </p:sp>
      <p:pic>
        <p:nvPicPr>
          <p:cNvPr id="3" name="図 2">
            <a:extLst>
              <a:ext uri="{FF2B5EF4-FFF2-40B4-BE49-F238E27FC236}">
                <a16:creationId xmlns:a16="http://schemas.microsoft.com/office/drawing/2014/main" id="{55F3A8AA-161B-3596-5715-FA1ACD2256F6}"/>
              </a:ext>
            </a:extLst>
          </p:cNvPr>
          <p:cNvPicPr>
            <a:picLocks noChangeAspect="1"/>
          </p:cNvPicPr>
          <p:nvPr/>
        </p:nvPicPr>
        <p:blipFill rotWithShape="1">
          <a:blip r:embed="rId2"/>
          <a:srcRect l="62459" t="31685" r="11106" b="35731"/>
          <a:stretch/>
        </p:blipFill>
        <p:spPr>
          <a:xfrm>
            <a:off x="4944948" y="2120190"/>
            <a:ext cx="6792350" cy="4383151"/>
          </a:xfrm>
          <a:prstGeom prst="rect">
            <a:avLst/>
          </a:prstGeom>
        </p:spPr>
      </p:pic>
      <p:pic>
        <p:nvPicPr>
          <p:cNvPr id="7" name="図 6">
            <a:extLst>
              <a:ext uri="{FF2B5EF4-FFF2-40B4-BE49-F238E27FC236}">
                <a16:creationId xmlns:a16="http://schemas.microsoft.com/office/drawing/2014/main" id="{6B28AB55-0514-7B35-F423-18BFFB6A3C91}"/>
              </a:ext>
            </a:extLst>
          </p:cNvPr>
          <p:cNvPicPr>
            <a:picLocks noChangeAspect="1"/>
          </p:cNvPicPr>
          <p:nvPr/>
        </p:nvPicPr>
        <p:blipFill rotWithShape="1">
          <a:blip r:embed="rId3"/>
          <a:srcRect l="69580" t="58952" r="24036" b="25452"/>
          <a:stretch/>
        </p:blipFill>
        <p:spPr>
          <a:xfrm>
            <a:off x="617096" y="2120190"/>
            <a:ext cx="1691389" cy="2323282"/>
          </a:xfrm>
          <a:prstGeom prst="rect">
            <a:avLst/>
          </a:prstGeom>
        </p:spPr>
      </p:pic>
      <p:pic>
        <p:nvPicPr>
          <p:cNvPr id="12" name="図 11">
            <a:extLst>
              <a:ext uri="{FF2B5EF4-FFF2-40B4-BE49-F238E27FC236}">
                <a16:creationId xmlns:a16="http://schemas.microsoft.com/office/drawing/2014/main" id="{5F8F2EEE-C950-AE2C-1BA6-7A1C8B0FBDC4}"/>
              </a:ext>
            </a:extLst>
          </p:cNvPr>
          <p:cNvPicPr>
            <a:picLocks noChangeAspect="1"/>
          </p:cNvPicPr>
          <p:nvPr/>
        </p:nvPicPr>
        <p:blipFill rotWithShape="1">
          <a:blip r:embed="rId3"/>
          <a:srcRect l="76284" t="66491" r="21434" b="29814"/>
          <a:stretch/>
        </p:blipFill>
        <p:spPr>
          <a:xfrm>
            <a:off x="2563902" y="2211980"/>
            <a:ext cx="1691389" cy="1539618"/>
          </a:xfrm>
          <a:prstGeom prst="rect">
            <a:avLst/>
          </a:prstGeom>
        </p:spPr>
      </p:pic>
      <p:pic>
        <p:nvPicPr>
          <p:cNvPr id="13" name="図 12">
            <a:extLst>
              <a:ext uri="{FF2B5EF4-FFF2-40B4-BE49-F238E27FC236}">
                <a16:creationId xmlns:a16="http://schemas.microsoft.com/office/drawing/2014/main" id="{299BC6EA-98E6-E0E7-6462-1C274AFCAF5F}"/>
              </a:ext>
            </a:extLst>
          </p:cNvPr>
          <p:cNvPicPr>
            <a:picLocks noChangeAspect="1"/>
          </p:cNvPicPr>
          <p:nvPr/>
        </p:nvPicPr>
        <p:blipFill rotWithShape="1">
          <a:blip r:embed="rId3"/>
          <a:srcRect l="76284" t="71294" r="21434" b="26442"/>
          <a:stretch/>
        </p:blipFill>
        <p:spPr>
          <a:xfrm>
            <a:off x="3006543" y="3933051"/>
            <a:ext cx="792254" cy="441854"/>
          </a:xfrm>
          <a:prstGeom prst="rect">
            <a:avLst/>
          </a:prstGeom>
        </p:spPr>
      </p:pic>
      <p:sp>
        <p:nvSpPr>
          <p:cNvPr id="14" name="テキスト ボックス 13">
            <a:extLst>
              <a:ext uri="{FF2B5EF4-FFF2-40B4-BE49-F238E27FC236}">
                <a16:creationId xmlns:a16="http://schemas.microsoft.com/office/drawing/2014/main" id="{9EF73120-F73F-1898-69F3-C3018D9FC384}"/>
              </a:ext>
            </a:extLst>
          </p:cNvPr>
          <p:cNvSpPr txBox="1"/>
          <p:nvPr/>
        </p:nvSpPr>
        <p:spPr>
          <a:xfrm>
            <a:off x="5115526" y="2211980"/>
            <a:ext cx="6621772" cy="584775"/>
          </a:xfrm>
          <a:prstGeom prst="rect">
            <a:avLst/>
          </a:prstGeom>
          <a:noFill/>
        </p:spPr>
        <p:txBody>
          <a:bodyPr wrap="square" rtlCol="0">
            <a:spAutoFit/>
          </a:bodyPr>
          <a:lstStyle/>
          <a:p>
            <a:r>
              <a:rPr kumimoji="1" lang="ja-JP" altLang="en-US" sz="1600" b="1" dirty="0">
                <a:solidFill>
                  <a:schemeClr val="bg1"/>
                </a:solidFill>
              </a:rPr>
              <a:t>物質には質量がある。重力（万有引力）の法則に従う。</a:t>
            </a:r>
            <a:endParaRPr kumimoji="1" lang="en-US" altLang="ja-JP" sz="1600" b="1" dirty="0">
              <a:solidFill>
                <a:schemeClr val="bg1"/>
              </a:solidFill>
            </a:endParaRPr>
          </a:p>
          <a:p>
            <a:r>
              <a:rPr lang="ja-JP" altLang="en-US" sz="1600" b="1" dirty="0">
                <a:solidFill>
                  <a:schemeClr val="bg1"/>
                </a:solidFill>
              </a:rPr>
              <a:t>電子と陽子には質量の他にさらに電荷があり、</a:t>
            </a:r>
            <a:r>
              <a:rPr kumimoji="1" lang="ja-JP" altLang="en-US" sz="1600" b="1" dirty="0">
                <a:solidFill>
                  <a:schemeClr val="bg1"/>
                </a:solidFill>
              </a:rPr>
              <a:t>クーロンの法則に従う。</a:t>
            </a:r>
          </a:p>
        </p:txBody>
      </p:sp>
      <p:pic>
        <p:nvPicPr>
          <p:cNvPr id="15" name="図 14">
            <a:extLst>
              <a:ext uri="{FF2B5EF4-FFF2-40B4-BE49-F238E27FC236}">
                <a16:creationId xmlns:a16="http://schemas.microsoft.com/office/drawing/2014/main" id="{FD7EC5B3-137A-30DB-033F-7566264B0461}"/>
              </a:ext>
            </a:extLst>
          </p:cNvPr>
          <p:cNvPicPr>
            <a:picLocks noChangeAspect="1"/>
          </p:cNvPicPr>
          <p:nvPr/>
        </p:nvPicPr>
        <p:blipFill rotWithShape="1">
          <a:blip r:embed="rId3"/>
          <a:srcRect l="82568" t="58952" r="4344" b="25452"/>
          <a:stretch/>
        </p:blipFill>
        <p:spPr>
          <a:xfrm>
            <a:off x="600300" y="4295957"/>
            <a:ext cx="3467617" cy="2323282"/>
          </a:xfrm>
          <a:prstGeom prst="rect">
            <a:avLst/>
          </a:prstGeom>
        </p:spPr>
      </p:pic>
      <p:sp>
        <p:nvSpPr>
          <p:cNvPr id="2" name="正方形/長方形 1">
            <a:extLst>
              <a:ext uri="{FF2B5EF4-FFF2-40B4-BE49-F238E27FC236}">
                <a16:creationId xmlns:a16="http://schemas.microsoft.com/office/drawing/2014/main" id="{729C4724-2289-007B-8A84-3B7C920301DB}"/>
              </a:ext>
            </a:extLst>
          </p:cNvPr>
          <p:cNvSpPr/>
          <p:nvPr/>
        </p:nvSpPr>
        <p:spPr>
          <a:xfrm>
            <a:off x="5115526" y="2924949"/>
            <a:ext cx="6291989" cy="3370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0A29659F-436F-9925-E80C-F5B878FB56A6}"/>
              </a:ext>
            </a:extLst>
          </p:cNvPr>
          <p:cNvPicPr>
            <a:picLocks noChangeAspect="1"/>
          </p:cNvPicPr>
          <p:nvPr/>
        </p:nvPicPr>
        <p:blipFill rotWithShape="1">
          <a:blip r:embed="rId4"/>
          <a:srcRect l="15707" t="60745" r="43652" b="32871"/>
          <a:stretch/>
        </p:blipFill>
        <p:spPr>
          <a:xfrm>
            <a:off x="5216836" y="1215623"/>
            <a:ext cx="6621772" cy="584775"/>
          </a:xfrm>
          <a:prstGeom prst="rect">
            <a:avLst/>
          </a:prstGeom>
        </p:spPr>
      </p:pic>
      <p:pic>
        <p:nvPicPr>
          <p:cNvPr id="17" name="図 16">
            <a:extLst>
              <a:ext uri="{FF2B5EF4-FFF2-40B4-BE49-F238E27FC236}">
                <a16:creationId xmlns:a16="http://schemas.microsoft.com/office/drawing/2014/main" id="{3CE3B221-0149-9BDA-E730-DA60F9F0B668}"/>
              </a:ext>
            </a:extLst>
          </p:cNvPr>
          <p:cNvPicPr>
            <a:picLocks noChangeAspect="1"/>
          </p:cNvPicPr>
          <p:nvPr/>
        </p:nvPicPr>
        <p:blipFill rotWithShape="1">
          <a:blip r:embed="rId4"/>
          <a:srcRect l="15706" t="65664" r="49694" b="30797"/>
          <a:stretch/>
        </p:blipFill>
        <p:spPr>
          <a:xfrm>
            <a:off x="5216836" y="1666201"/>
            <a:ext cx="5637463" cy="324202"/>
          </a:xfrm>
          <a:prstGeom prst="rect">
            <a:avLst/>
          </a:prstGeom>
        </p:spPr>
      </p:pic>
      <p:sp>
        <p:nvSpPr>
          <p:cNvPr id="18" name="楕円 17">
            <a:extLst>
              <a:ext uri="{FF2B5EF4-FFF2-40B4-BE49-F238E27FC236}">
                <a16:creationId xmlns:a16="http://schemas.microsoft.com/office/drawing/2014/main" id="{0DB27D4D-D2B1-9064-8148-C8DB1103722E}"/>
              </a:ext>
            </a:extLst>
          </p:cNvPr>
          <p:cNvSpPr/>
          <p:nvPr/>
        </p:nvSpPr>
        <p:spPr>
          <a:xfrm>
            <a:off x="9155039" y="3708005"/>
            <a:ext cx="1914964" cy="174229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B17A0685-1E58-23D8-DCDE-4B5268A9757A}"/>
              </a:ext>
            </a:extLst>
          </p:cNvPr>
          <p:cNvSpPr/>
          <p:nvPr/>
        </p:nvSpPr>
        <p:spPr>
          <a:xfrm>
            <a:off x="9032811" y="4532254"/>
            <a:ext cx="270404" cy="1864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DD932AC8-F8AD-9115-7CCC-962248ED516F}"/>
              </a:ext>
            </a:extLst>
          </p:cNvPr>
          <p:cNvSpPr/>
          <p:nvPr/>
        </p:nvSpPr>
        <p:spPr>
          <a:xfrm>
            <a:off x="9918561" y="4514350"/>
            <a:ext cx="365128" cy="279665"/>
          </a:xfrm>
          <a:prstGeom prst="ellipse">
            <a:avLst/>
          </a:prstGeom>
          <a:solidFill>
            <a:srgbClr val="FF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75F60D8-0F27-0A52-F9B3-F83CEF3FA125}"/>
              </a:ext>
            </a:extLst>
          </p:cNvPr>
          <p:cNvSpPr txBox="1"/>
          <p:nvPr/>
        </p:nvSpPr>
        <p:spPr>
          <a:xfrm>
            <a:off x="9729262" y="4112084"/>
            <a:ext cx="1003755" cy="369332"/>
          </a:xfrm>
          <a:prstGeom prst="rect">
            <a:avLst/>
          </a:prstGeom>
          <a:noFill/>
        </p:spPr>
        <p:txBody>
          <a:bodyPr wrap="square">
            <a:spAutoFit/>
          </a:bodyPr>
          <a:lstStyle/>
          <a:p>
            <a:r>
              <a:rPr kumimoji="1" lang="ja-JP" altLang="en-US" sz="1800" b="1" dirty="0">
                <a:solidFill>
                  <a:schemeClr val="bg1"/>
                </a:solidFill>
              </a:rPr>
              <a:t>原子核</a:t>
            </a:r>
            <a:endParaRPr lang="ja-JP" altLang="en-US" dirty="0"/>
          </a:p>
        </p:txBody>
      </p:sp>
      <p:sp>
        <p:nvSpPr>
          <p:cNvPr id="27" name="楕円 26">
            <a:extLst>
              <a:ext uri="{FF2B5EF4-FFF2-40B4-BE49-F238E27FC236}">
                <a16:creationId xmlns:a16="http://schemas.microsoft.com/office/drawing/2014/main" id="{6CEA5EE6-74CE-6F01-992E-F0833755FCE9}"/>
              </a:ext>
            </a:extLst>
          </p:cNvPr>
          <p:cNvSpPr/>
          <p:nvPr/>
        </p:nvSpPr>
        <p:spPr>
          <a:xfrm>
            <a:off x="8964599" y="4437332"/>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975BB701-1C18-962B-65F5-E7F0B2E81F52}"/>
              </a:ext>
            </a:extLst>
          </p:cNvPr>
          <p:cNvSpPr txBox="1"/>
          <p:nvPr/>
        </p:nvSpPr>
        <p:spPr>
          <a:xfrm>
            <a:off x="8964599" y="4430906"/>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sp>
        <p:nvSpPr>
          <p:cNvPr id="29" name="楕円 28">
            <a:extLst>
              <a:ext uri="{FF2B5EF4-FFF2-40B4-BE49-F238E27FC236}">
                <a16:creationId xmlns:a16="http://schemas.microsoft.com/office/drawing/2014/main" id="{04B6197C-3C38-300A-3745-A7739C041894}"/>
              </a:ext>
            </a:extLst>
          </p:cNvPr>
          <p:cNvSpPr/>
          <p:nvPr/>
        </p:nvSpPr>
        <p:spPr>
          <a:xfrm>
            <a:off x="10880616" y="4431109"/>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F5C1F6C-6DF2-23B4-7627-C5ABA94BB9A2}"/>
              </a:ext>
            </a:extLst>
          </p:cNvPr>
          <p:cNvSpPr txBox="1"/>
          <p:nvPr/>
        </p:nvSpPr>
        <p:spPr>
          <a:xfrm>
            <a:off x="10880616" y="4424683"/>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sp>
        <p:nvSpPr>
          <p:cNvPr id="31" name="楕円 30">
            <a:extLst>
              <a:ext uri="{FF2B5EF4-FFF2-40B4-BE49-F238E27FC236}">
                <a16:creationId xmlns:a16="http://schemas.microsoft.com/office/drawing/2014/main" id="{EC58D715-F11B-5A94-0985-12B56658F737}"/>
              </a:ext>
            </a:extLst>
          </p:cNvPr>
          <p:cNvSpPr/>
          <p:nvPr/>
        </p:nvSpPr>
        <p:spPr>
          <a:xfrm>
            <a:off x="5880827" y="3743613"/>
            <a:ext cx="1914964" cy="174229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FE7A1675-C6B5-9D7B-05E6-7ED932F38456}"/>
              </a:ext>
            </a:extLst>
          </p:cNvPr>
          <p:cNvSpPr/>
          <p:nvPr/>
        </p:nvSpPr>
        <p:spPr>
          <a:xfrm>
            <a:off x="5758599" y="4567862"/>
            <a:ext cx="270404" cy="1864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2CC1D2FD-53BF-45CD-37B5-B0911748FEB8}"/>
              </a:ext>
            </a:extLst>
          </p:cNvPr>
          <p:cNvSpPr/>
          <p:nvPr/>
        </p:nvSpPr>
        <p:spPr>
          <a:xfrm>
            <a:off x="6644349" y="4549958"/>
            <a:ext cx="365128" cy="279665"/>
          </a:xfrm>
          <a:prstGeom prst="ellipse">
            <a:avLst/>
          </a:prstGeom>
          <a:solidFill>
            <a:srgbClr val="FF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9DCEA72-F4CD-6CB4-D4AA-FC4D18282AC6}"/>
              </a:ext>
            </a:extLst>
          </p:cNvPr>
          <p:cNvSpPr txBox="1"/>
          <p:nvPr/>
        </p:nvSpPr>
        <p:spPr>
          <a:xfrm>
            <a:off x="6455050" y="4149351"/>
            <a:ext cx="1003755" cy="369332"/>
          </a:xfrm>
          <a:prstGeom prst="rect">
            <a:avLst/>
          </a:prstGeom>
          <a:noFill/>
        </p:spPr>
        <p:txBody>
          <a:bodyPr wrap="square">
            <a:spAutoFit/>
          </a:bodyPr>
          <a:lstStyle/>
          <a:p>
            <a:r>
              <a:rPr kumimoji="1" lang="ja-JP" altLang="en-US" sz="1800" b="1" dirty="0">
                <a:solidFill>
                  <a:schemeClr val="bg1"/>
                </a:solidFill>
              </a:rPr>
              <a:t>原子核</a:t>
            </a:r>
            <a:endParaRPr lang="ja-JP" altLang="en-US" dirty="0"/>
          </a:p>
        </p:txBody>
      </p:sp>
      <p:sp>
        <p:nvSpPr>
          <p:cNvPr id="35" name="楕円 34">
            <a:extLst>
              <a:ext uri="{FF2B5EF4-FFF2-40B4-BE49-F238E27FC236}">
                <a16:creationId xmlns:a16="http://schemas.microsoft.com/office/drawing/2014/main" id="{7C5AD2E3-DC67-A7A9-B0E0-7BEF03F0149C}"/>
              </a:ext>
            </a:extLst>
          </p:cNvPr>
          <p:cNvSpPr/>
          <p:nvPr/>
        </p:nvSpPr>
        <p:spPr>
          <a:xfrm>
            <a:off x="5690387" y="4472940"/>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496398E-30FD-56CE-5677-100CE242F026}"/>
              </a:ext>
            </a:extLst>
          </p:cNvPr>
          <p:cNvSpPr txBox="1"/>
          <p:nvPr/>
        </p:nvSpPr>
        <p:spPr>
          <a:xfrm>
            <a:off x="5690387" y="4466514"/>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sp>
        <p:nvSpPr>
          <p:cNvPr id="39" name="テキスト ボックス 38">
            <a:extLst>
              <a:ext uri="{FF2B5EF4-FFF2-40B4-BE49-F238E27FC236}">
                <a16:creationId xmlns:a16="http://schemas.microsoft.com/office/drawing/2014/main" id="{943EAF17-59B2-79E9-1DFE-7207E3176F6F}"/>
              </a:ext>
            </a:extLst>
          </p:cNvPr>
          <p:cNvSpPr txBox="1"/>
          <p:nvPr/>
        </p:nvSpPr>
        <p:spPr>
          <a:xfrm>
            <a:off x="6633405" y="4846357"/>
            <a:ext cx="1003755" cy="369332"/>
          </a:xfrm>
          <a:prstGeom prst="rect">
            <a:avLst/>
          </a:prstGeom>
          <a:noFill/>
        </p:spPr>
        <p:txBody>
          <a:bodyPr wrap="square">
            <a:spAutoFit/>
          </a:bodyPr>
          <a:lstStyle/>
          <a:p>
            <a:r>
              <a:rPr kumimoji="1" lang="en-US" altLang="ja-JP" sz="1800" b="1" dirty="0">
                <a:solidFill>
                  <a:schemeClr val="bg1"/>
                </a:solidFill>
              </a:rPr>
              <a:t>+Q</a:t>
            </a:r>
            <a:endParaRPr lang="ja-JP" altLang="en-US" dirty="0"/>
          </a:p>
        </p:txBody>
      </p:sp>
      <p:sp>
        <p:nvSpPr>
          <p:cNvPr id="40" name="テキスト ボックス 39">
            <a:extLst>
              <a:ext uri="{FF2B5EF4-FFF2-40B4-BE49-F238E27FC236}">
                <a16:creationId xmlns:a16="http://schemas.microsoft.com/office/drawing/2014/main" id="{59C5CB2E-C192-3561-84D7-5AE603CF9C66}"/>
              </a:ext>
            </a:extLst>
          </p:cNvPr>
          <p:cNvSpPr txBox="1"/>
          <p:nvPr/>
        </p:nvSpPr>
        <p:spPr>
          <a:xfrm>
            <a:off x="9729261" y="4794131"/>
            <a:ext cx="1003755" cy="369332"/>
          </a:xfrm>
          <a:prstGeom prst="rect">
            <a:avLst/>
          </a:prstGeom>
          <a:noFill/>
        </p:spPr>
        <p:txBody>
          <a:bodyPr wrap="square">
            <a:spAutoFit/>
          </a:bodyPr>
          <a:lstStyle/>
          <a:p>
            <a:r>
              <a:rPr kumimoji="1" lang="en-US" altLang="ja-JP" sz="1800" b="1" dirty="0">
                <a:solidFill>
                  <a:schemeClr val="bg1"/>
                </a:solidFill>
              </a:rPr>
              <a:t>+2Q</a:t>
            </a:r>
            <a:endParaRPr lang="ja-JP" altLang="en-US" dirty="0"/>
          </a:p>
        </p:txBody>
      </p:sp>
      <p:sp>
        <p:nvSpPr>
          <p:cNvPr id="41" name="テキスト ボックス 40">
            <a:extLst>
              <a:ext uri="{FF2B5EF4-FFF2-40B4-BE49-F238E27FC236}">
                <a16:creationId xmlns:a16="http://schemas.microsoft.com/office/drawing/2014/main" id="{59C2CB3C-D735-40CE-BB9C-0323301B4A4E}"/>
              </a:ext>
            </a:extLst>
          </p:cNvPr>
          <p:cNvSpPr txBox="1"/>
          <p:nvPr/>
        </p:nvSpPr>
        <p:spPr>
          <a:xfrm>
            <a:off x="6271892" y="3114387"/>
            <a:ext cx="1577563" cy="369332"/>
          </a:xfrm>
          <a:prstGeom prst="rect">
            <a:avLst/>
          </a:prstGeom>
          <a:noFill/>
        </p:spPr>
        <p:txBody>
          <a:bodyPr wrap="square">
            <a:spAutoFit/>
          </a:bodyPr>
          <a:lstStyle/>
          <a:p>
            <a:r>
              <a:rPr lang="ja-JP" altLang="en-US" b="1" dirty="0">
                <a:solidFill>
                  <a:schemeClr val="bg1"/>
                </a:solidFill>
              </a:rPr>
              <a:t>水素</a:t>
            </a:r>
            <a:r>
              <a:rPr kumimoji="1" lang="ja-JP" altLang="en-US" sz="1800" b="1" dirty="0">
                <a:solidFill>
                  <a:schemeClr val="bg1"/>
                </a:solidFill>
              </a:rPr>
              <a:t>原子</a:t>
            </a:r>
            <a:endParaRPr lang="ja-JP" altLang="en-US" dirty="0"/>
          </a:p>
        </p:txBody>
      </p:sp>
      <p:sp>
        <p:nvSpPr>
          <p:cNvPr id="42" name="テキスト ボックス 41">
            <a:extLst>
              <a:ext uri="{FF2B5EF4-FFF2-40B4-BE49-F238E27FC236}">
                <a16:creationId xmlns:a16="http://schemas.microsoft.com/office/drawing/2014/main" id="{2C1C2D12-F7E5-0198-EAF9-BDEA1A0249A8}"/>
              </a:ext>
            </a:extLst>
          </p:cNvPr>
          <p:cNvSpPr txBox="1"/>
          <p:nvPr/>
        </p:nvSpPr>
        <p:spPr>
          <a:xfrm>
            <a:off x="9358626" y="3178350"/>
            <a:ext cx="1577563" cy="369332"/>
          </a:xfrm>
          <a:prstGeom prst="rect">
            <a:avLst/>
          </a:prstGeom>
          <a:noFill/>
        </p:spPr>
        <p:txBody>
          <a:bodyPr wrap="square">
            <a:spAutoFit/>
          </a:bodyPr>
          <a:lstStyle/>
          <a:p>
            <a:r>
              <a:rPr lang="ja-JP" altLang="en-US" b="1" dirty="0">
                <a:solidFill>
                  <a:schemeClr val="bg1"/>
                </a:solidFill>
              </a:rPr>
              <a:t>ヘリウム</a:t>
            </a:r>
            <a:r>
              <a:rPr kumimoji="1" lang="ja-JP" altLang="en-US" sz="1800" b="1" dirty="0">
                <a:solidFill>
                  <a:schemeClr val="bg1"/>
                </a:solidFill>
              </a:rPr>
              <a:t>原子</a:t>
            </a:r>
            <a:endParaRPr lang="ja-JP" altLang="en-US" dirty="0"/>
          </a:p>
        </p:txBody>
      </p:sp>
      <p:sp>
        <p:nvSpPr>
          <p:cNvPr id="43" name="テキスト ボックス 42">
            <a:extLst>
              <a:ext uri="{FF2B5EF4-FFF2-40B4-BE49-F238E27FC236}">
                <a16:creationId xmlns:a16="http://schemas.microsoft.com/office/drawing/2014/main" id="{29EC1A79-27EC-76CC-0CD8-9B6B808E3C81}"/>
              </a:ext>
            </a:extLst>
          </p:cNvPr>
          <p:cNvSpPr txBox="1"/>
          <p:nvPr/>
        </p:nvSpPr>
        <p:spPr>
          <a:xfrm>
            <a:off x="6168145" y="5813584"/>
            <a:ext cx="1577563" cy="369332"/>
          </a:xfrm>
          <a:prstGeom prst="rect">
            <a:avLst/>
          </a:prstGeom>
          <a:noFill/>
        </p:spPr>
        <p:txBody>
          <a:bodyPr wrap="square">
            <a:spAutoFit/>
          </a:bodyPr>
          <a:lstStyle/>
          <a:p>
            <a:r>
              <a:rPr kumimoji="1" lang="ja-JP" altLang="en-US" sz="1800" b="1" dirty="0">
                <a:solidFill>
                  <a:schemeClr val="bg1"/>
                </a:solidFill>
              </a:rPr>
              <a:t>原子番号　１</a:t>
            </a:r>
            <a:endParaRPr lang="ja-JP" altLang="en-US" dirty="0"/>
          </a:p>
        </p:txBody>
      </p:sp>
      <p:sp>
        <p:nvSpPr>
          <p:cNvPr id="44" name="テキスト ボックス 43">
            <a:extLst>
              <a:ext uri="{FF2B5EF4-FFF2-40B4-BE49-F238E27FC236}">
                <a16:creationId xmlns:a16="http://schemas.microsoft.com/office/drawing/2014/main" id="{00EFF384-3729-D7EC-4AF0-6962BC5C2B64}"/>
              </a:ext>
            </a:extLst>
          </p:cNvPr>
          <p:cNvSpPr txBox="1"/>
          <p:nvPr/>
        </p:nvSpPr>
        <p:spPr>
          <a:xfrm>
            <a:off x="9436666" y="5815768"/>
            <a:ext cx="1577563" cy="369332"/>
          </a:xfrm>
          <a:prstGeom prst="rect">
            <a:avLst/>
          </a:prstGeom>
          <a:noFill/>
        </p:spPr>
        <p:txBody>
          <a:bodyPr wrap="square">
            <a:spAutoFit/>
          </a:bodyPr>
          <a:lstStyle/>
          <a:p>
            <a:r>
              <a:rPr kumimoji="1" lang="ja-JP" altLang="en-US" sz="1800" b="1" dirty="0">
                <a:solidFill>
                  <a:schemeClr val="bg1"/>
                </a:solidFill>
              </a:rPr>
              <a:t>原子番号　２</a:t>
            </a:r>
            <a:endParaRPr lang="ja-JP" altLang="en-US" dirty="0"/>
          </a:p>
        </p:txBody>
      </p:sp>
      <p:sp>
        <p:nvSpPr>
          <p:cNvPr id="37" name="四角形: 角を丸くする 36">
            <a:extLst>
              <a:ext uri="{FF2B5EF4-FFF2-40B4-BE49-F238E27FC236}">
                <a16:creationId xmlns:a16="http://schemas.microsoft.com/office/drawing/2014/main" id="{15FCC4D1-9451-347A-563B-EDD68E14D0D7}"/>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B0B78D9-2862-C202-C0E9-81FBAC781518}"/>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5" name="テキスト ボックス 44">
            <a:extLst>
              <a:ext uri="{FF2B5EF4-FFF2-40B4-BE49-F238E27FC236}">
                <a16:creationId xmlns:a16="http://schemas.microsoft.com/office/drawing/2014/main" id="{8308BCDC-7A6E-34B0-16A6-884073789A18}"/>
              </a:ext>
            </a:extLst>
          </p:cNvPr>
          <p:cNvSpPr txBox="1"/>
          <p:nvPr/>
        </p:nvSpPr>
        <p:spPr>
          <a:xfrm>
            <a:off x="476444" y="370631"/>
            <a:ext cx="2792849"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46" name="直線コネクタ 45">
            <a:extLst>
              <a:ext uri="{FF2B5EF4-FFF2-40B4-BE49-F238E27FC236}">
                <a16:creationId xmlns:a16="http://schemas.microsoft.com/office/drawing/2014/main" id="{A209AD10-BA1E-20FD-B065-AC7320D91577}"/>
              </a:ext>
            </a:extLst>
          </p:cNvPr>
          <p:cNvCxnSpPr>
            <a:cxnSpLocks/>
          </p:cNvCxnSpPr>
          <p:nvPr/>
        </p:nvCxnSpPr>
        <p:spPr>
          <a:xfrm>
            <a:off x="626227" y="1014609"/>
            <a:ext cx="21201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89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3EC47C3-60F5-B596-45A2-C7AD2634CBE3}"/>
              </a:ext>
            </a:extLst>
          </p:cNvPr>
          <p:cNvSpPr txBox="1"/>
          <p:nvPr/>
        </p:nvSpPr>
        <p:spPr>
          <a:xfrm>
            <a:off x="617096" y="1249102"/>
            <a:ext cx="2236510" cy="1200329"/>
          </a:xfrm>
          <a:prstGeom prst="rect">
            <a:avLst/>
          </a:prstGeom>
          <a:noFill/>
        </p:spPr>
        <p:txBody>
          <a:bodyPr wrap="none" rtlCol="0">
            <a:spAutoFit/>
          </a:bodyPr>
          <a:lstStyle/>
          <a:p>
            <a:r>
              <a:rPr lang="ja-JP" altLang="en-US" sz="3200" b="1" dirty="0"/>
              <a:t>金属とは？</a:t>
            </a:r>
            <a:endParaRPr lang="en-US" altLang="ja-JP" sz="3200" b="1" dirty="0"/>
          </a:p>
          <a:p>
            <a:endParaRPr kumimoji="1" lang="ja-JP" altLang="en-US" sz="4000" b="1" dirty="0"/>
          </a:p>
        </p:txBody>
      </p:sp>
      <p:pic>
        <p:nvPicPr>
          <p:cNvPr id="3" name="図 2">
            <a:extLst>
              <a:ext uri="{FF2B5EF4-FFF2-40B4-BE49-F238E27FC236}">
                <a16:creationId xmlns:a16="http://schemas.microsoft.com/office/drawing/2014/main" id="{55F3A8AA-161B-3596-5715-FA1ACD2256F6}"/>
              </a:ext>
            </a:extLst>
          </p:cNvPr>
          <p:cNvPicPr>
            <a:picLocks noChangeAspect="1"/>
          </p:cNvPicPr>
          <p:nvPr/>
        </p:nvPicPr>
        <p:blipFill rotWithShape="1">
          <a:blip r:embed="rId2"/>
          <a:srcRect l="62459" t="31685" r="11106" b="35731"/>
          <a:stretch/>
        </p:blipFill>
        <p:spPr>
          <a:xfrm>
            <a:off x="4944948" y="2120190"/>
            <a:ext cx="6792350" cy="4383151"/>
          </a:xfrm>
          <a:prstGeom prst="rect">
            <a:avLst/>
          </a:prstGeom>
        </p:spPr>
      </p:pic>
      <p:sp>
        <p:nvSpPr>
          <p:cNvPr id="14" name="テキスト ボックス 13">
            <a:extLst>
              <a:ext uri="{FF2B5EF4-FFF2-40B4-BE49-F238E27FC236}">
                <a16:creationId xmlns:a16="http://schemas.microsoft.com/office/drawing/2014/main" id="{9EF73120-F73F-1898-69F3-C3018D9FC384}"/>
              </a:ext>
            </a:extLst>
          </p:cNvPr>
          <p:cNvSpPr txBox="1"/>
          <p:nvPr/>
        </p:nvSpPr>
        <p:spPr>
          <a:xfrm>
            <a:off x="5115526" y="2211980"/>
            <a:ext cx="6621772" cy="584775"/>
          </a:xfrm>
          <a:prstGeom prst="rect">
            <a:avLst/>
          </a:prstGeom>
          <a:noFill/>
        </p:spPr>
        <p:txBody>
          <a:bodyPr wrap="square" rtlCol="0">
            <a:spAutoFit/>
          </a:bodyPr>
          <a:lstStyle/>
          <a:p>
            <a:r>
              <a:rPr kumimoji="1" lang="ja-JP" altLang="en-US" sz="1600" b="1" dirty="0">
                <a:solidFill>
                  <a:schemeClr val="bg1"/>
                </a:solidFill>
              </a:rPr>
              <a:t>物質には質量がある。重力（万有引力）の法則に従う。</a:t>
            </a:r>
            <a:endParaRPr kumimoji="1" lang="en-US" altLang="ja-JP" sz="1600" b="1" dirty="0">
              <a:solidFill>
                <a:schemeClr val="bg1"/>
              </a:solidFill>
            </a:endParaRPr>
          </a:p>
          <a:p>
            <a:r>
              <a:rPr lang="ja-JP" altLang="en-US" sz="1600" b="1" dirty="0">
                <a:solidFill>
                  <a:schemeClr val="bg1"/>
                </a:solidFill>
              </a:rPr>
              <a:t>電子と陽子には質量の他にさらに電荷があり、</a:t>
            </a:r>
            <a:r>
              <a:rPr kumimoji="1" lang="ja-JP" altLang="en-US" sz="1600" b="1" dirty="0">
                <a:solidFill>
                  <a:schemeClr val="bg1"/>
                </a:solidFill>
              </a:rPr>
              <a:t>クーロンの法則に従う。</a:t>
            </a:r>
          </a:p>
        </p:txBody>
      </p:sp>
      <p:sp>
        <p:nvSpPr>
          <p:cNvPr id="2" name="正方形/長方形 1">
            <a:extLst>
              <a:ext uri="{FF2B5EF4-FFF2-40B4-BE49-F238E27FC236}">
                <a16:creationId xmlns:a16="http://schemas.microsoft.com/office/drawing/2014/main" id="{729C4724-2289-007B-8A84-3B7C920301DB}"/>
              </a:ext>
            </a:extLst>
          </p:cNvPr>
          <p:cNvSpPr/>
          <p:nvPr/>
        </p:nvSpPr>
        <p:spPr>
          <a:xfrm>
            <a:off x="5115526" y="2924949"/>
            <a:ext cx="6291989" cy="3370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0DB27D4D-D2B1-9064-8148-C8DB1103722E}"/>
              </a:ext>
            </a:extLst>
          </p:cNvPr>
          <p:cNvSpPr/>
          <p:nvPr/>
        </p:nvSpPr>
        <p:spPr>
          <a:xfrm>
            <a:off x="9155039" y="3708005"/>
            <a:ext cx="1914964" cy="174229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B17A0685-1E58-23D8-DCDE-4B5268A9757A}"/>
              </a:ext>
            </a:extLst>
          </p:cNvPr>
          <p:cNvSpPr/>
          <p:nvPr/>
        </p:nvSpPr>
        <p:spPr>
          <a:xfrm>
            <a:off x="9032811" y="4532254"/>
            <a:ext cx="270404" cy="1864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DD932AC8-F8AD-9115-7CCC-962248ED516F}"/>
              </a:ext>
            </a:extLst>
          </p:cNvPr>
          <p:cNvSpPr/>
          <p:nvPr/>
        </p:nvSpPr>
        <p:spPr>
          <a:xfrm>
            <a:off x="9918561" y="4514350"/>
            <a:ext cx="365128" cy="279665"/>
          </a:xfrm>
          <a:prstGeom prst="ellipse">
            <a:avLst/>
          </a:prstGeom>
          <a:solidFill>
            <a:srgbClr val="FF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75F60D8-0F27-0A52-F9B3-F83CEF3FA125}"/>
              </a:ext>
            </a:extLst>
          </p:cNvPr>
          <p:cNvSpPr txBox="1"/>
          <p:nvPr/>
        </p:nvSpPr>
        <p:spPr>
          <a:xfrm>
            <a:off x="9729262" y="4112084"/>
            <a:ext cx="1003755" cy="369332"/>
          </a:xfrm>
          <a:prstGeom prst="rect">
            <a:avLst/>
          </a:prstGeom>
          <a:noFill/>
        </p:spPr>
        <p:txBody>
          <a:bodyPr wrap="square">
            <a:spAutoFit/>
          </a:bodyPr>
          <a:lstStyle/>
          <a:p>
            <a:r>
              <a:rPr kumimoji="1" lang="ja-JP" altLang="en-US" sz="1800" b="1" dirty="0">
                <a:solidFill>
                  <a:schemeClr val="bg1"/>
                </a:solidFill>
              </a:rPr>
              <a:t>原子核</a:t>
            </a:r>
            <a:endParaRPr lang="ja-JP" altLang="en-US" dirty="0"/>
          </a:p>
        </p:txBody>
      </p:sp>
      <p:sp>
        <p:nvSpPr>
          <p:cNvPr id="27" name="楕円 26">
            <a:extLst>
              <a:ext uri="{FF2B5EF4-FFF2-40B4-BE49-F238E27FC236}">
                <a16:creationId xmlns:a16="http://schemas.microsoft.com/office/drawing/2014/main" id="{6CEA5EE6-74CE-6F01-992E-F0833755FCE9}"/>
              </a:ext>
            </a:extLst>
          </p:cNvPr>
          <p:cNvSpPr/>
          <p:nvPr/>
        </p:nvSpPr>
        <p:spPr>
          <a:xfrm>
            <a:off x="8964599" y="4437332"/>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975BB701-1C18-962B-65F5-E7F0B2E81F52}"/>
              </a:ext>
            </a:extLst>
          </p:cNvPr>
          <p:cNvSpPr txBox="1"/>
          <p:nvPr/>
        </p:nvSpPr>
        <p:spPr>
          <a:xfrm>
            <a:off x="8964599" y="4430906"/>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sp>
        <p:nvSpPr>
          <p:cNvPr id="29" name="楕円 28">
            <a:extLst>
              <a:ext uri="{FF2B5EF4-FFF2-40B4-BE49-F238E27FC236}">
                <a16:creationId xmlns:a16="http://schemas.microsoft.com/office/drawing/2014/main" id="{04B6197C-3C38-300A-3745-A7739C041894}"/>
              </a:ext>
            </a:extLst>
          </p:cNvPr>
          <p:cNvSpPr/>
          <p:nvPr/>
        </p:nvSpPr>
        <p:spPr>
          <a:xfrm>
            <a:off x="10880616" y="4431109"/>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FF5C1F6C-6DF2-23B4-7627-C5ABA94BB9A2}"/>
              </a:ext>
            </a:extLst>
          </p:cNvPr>
          <p:cNvSpPr txBox="1"/>
          <p:nvPr/>
        </p:nvSpPr>
        <p:spPr>
          <a:xfrm>
            <a:off x="10880616" y="4424683"/>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sp>
        <p:nvSpPr>
          <p:cNvPr id="31" name="楕円 30">
            <a:extLst>
              <a:ext uri="{FF2B5EF4-FFF2-40B4-BE49-F238E27FC236}">
                <a16:creationId xmlns:a16="http://schemas.microsoft.com/office/drawing/2014/main" id="{EC58D715-F11B-5A94-0985-12B56658F737}"/>
              </a:ext>
            </a:extLst>
          </p:cNvPr>
          <p:cNvSpPr/>
          <p:nvPr/>
        </p:nvSpPr>
        <p:spPr>
          <a:xfrm>
            <a:off x="5880827" y="3743613"/>
            <a:ext cx="1914964" cy="174229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FE7A1675-C6B5-9D7B-05E6-7ED932F38456}"/>
              </a:ext>
            </a:extLst>
          </p:cNvPr>
          <p:cNvSpPr/>
          <p:nvPr/>
        </p:nvSpPr>
        <p:spPr>
          <a:xfrm>
            <a:off x="5976835" y="3907629"/>
            <a:ext cx="270404" cy="1864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2CC1D2FD-53BF-45CD-37B5-B0911748FEB8}"/>
              </a:ext>
            </a:extLst>
          </p:cNvPr>
          <p:cNvSpPr/>
          <p:nvPr/>
        </p:nvSpPr>
        <p:spPr>
          <a:xfrm>
            <a:off x="6644349" y="4549958"/>
            <a:ext cx="365128" cy="279665"/>
          </a:xfrm>
          <a:prstGeom prst="ellipse">
            <a:avLst/>
          </a:prstGeom>
          <a:solidFill>
            <a:srgbClr val="FF00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9DCEA72-F4CD-6CB4-D4AA-FC4D18282AC6}"/>
              </a:ext>
            </a:extLst>
          </p:cNvPr>
          <p:cNvSpPr txBox="1"/>
          <p:nvPr/>
        </p:nvSpPr>
        <p:spPr>
          <a:xfrm>
            <a:off x="6455050" y="4149351"/>
            <a:ext cx="1003755" cy="369332"/>
          </a:xfrm>
          <a:prstGeom prst="rect">
            <a:avLst/>
          </a:prstGeom>
          <a:noFill/>
        </p:spPr>
        <p:txBody>
          <a:bodyPr wrap="square">
            <a:spAutoFit/>
          </a:bodyPr>
          <a:lstStyle/>
          <a:p>
            <a:r>
              <a:rPr kumimoji="1" lang="ja-JP" altLang="en-US" sz="1800" b="1" dirty="0">
                <a:solidFill>
                  <a:schemeClr val="bg1"/>
                </a:solidFill>
              </a:rPr>
              <a:t>原子核</a:t>
            </a:r>
            <a:endParaRPr lang="ja-JP" altLang="en-US" dirty="0"/>
          </a:p>
        </p:txBody>
      </p:sp>
      <p:sp>
        <p:nvSpPr>
          <p:cNvPr id="35" name="楕円 34">
            <a:extLst>
              <a:ext uri="{FF2B5EF4-FFF2-40B4-BE49-F238E27FC236}">
                <a16:creationId xmlns:a16="http://schemas.microsoft.com/office/drawing/2014/main" id="{7C5AD2E3-DC67-A7A9-B0E0-7BEF03F0149C}"/>
              </a:ext>
            </a:extLst>
          </p:cNvPr>
          <p:cNvSpPr/>
          <p:nvPr/>
        </p:nvSpPr>
        <p:spPr>
          <a:xfrm>
            <a:off x="5908623" y="3812707"/>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496398E-30FD-56CE-5677-100CE242F026}"/>
              </a:ext>
            </a:extLst>
          </p:cNvPr>
          <p:cNvSpPr txBox="1"/>
          <p:nvPr/>
        </p:nvSpPr>
        <p:spPr>
          <a:xfrm>
            <a:off x="5903727" y="3806281"/>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sp>
        <p:nvSpPr>
          <p:cNvPr id="39" name="テキスト ボックス 38">
            <a:extLst>
              <a:ext uri="{FF2B5EF4-FFF2-40B4-BE49-F238E27FC236}">
                <a16:creationId xmlns:a16="http://schemas.microsoft.com/office/drawing/2014/main" id="{943EAF17-59B2-79E9-1DFE-7207E3176F6F}"/>
              </a:ext>
            </a:extLst>
          </p:cNvPr>
          <p:cNvSpPr txBox="1"/>
          <p:nvPr/>
        </p:nvSpPr>
        <p:spPr>
          <a:xfrm>
            <a:off x="6633405" y="4846357"/>
            <a:ext cx="1003755" cy="369332"/>
          </a:xfrm>
          <a:prstGeom prst="rect">
            <a:avLst/>
          </a:prstGeom>
          <a:noFill/>
        </p:spPr>
        <p:txBody>
          <a:bodyPr wrap="square">
            <a:spAutoFit/>
          </a:bodyPr>
          <a:lstStyle/>
          <a:p>
            <a:r>
              <a:rPr kumimoji="1" lang="en-US" altLang="ja-JP" sz="1800" b="1" dirty="0">
                <a:solidFill>
                  <a:schemeClr val="bg1"/>
                </a:solidFill>
              </a:rPr>
              <a:t>+Q</a:t>
            </a:r>
            <a:endParaRPr lang="ja-JP" altLang="en-US" dirty="0"/>
          </a:p>
        </p:txBody>
      </p:sp>
      <p:sp>
        <p:nvSpPr>
          <p:cNvPr id="40" name="テキスト ボックス 39">
            <a:extLst>
              <a:ext uri="{FF2B5EF4-FFF2-40B4-BE49-F238E27FC236}">
                <a16:creationId xmlns:a16="http://schemas.microsoft.com/office/drawing/2014/main" id="{59C5CB2E-C192-3561-84D7-5AE603CF9C66}"/>
              </a:ext>
            </a:extLst>
          </p:cNvPr>
          <p:cNvSpPr txBox="1"/>
          <p:nvPr/>
        </p:nvSpPr>
        <p:spPr>
          <a:xfrm>
            <a:off x="9729261" y="4794131"/>
            <a:ext cx="1003755" cy="369332"/>
          </a:xfrm>
          <a:prstGeom prst="rect">
            <a:avLst/>
          </a:prstGeom>
          <a:noFill/>
        </p:spPr>
        <p:txBody>
          <a:bodyPr wrap="square">
            <a:spAutoFit/>
          </a:bodyPr>
          <a:lstStyle/>
          <a:p>
            <a:r>
              <a:rPr kumimoji="1" lang="en-US" altLang="ja-JP" sz="1800" b="1" dirty="0">
                <a:solidFill>
                  <a:schemeClr val="bg1"/>
                </a:solidFill>
              </a:rPr>
              <a:t>+2Q</a:t>
            </a:r>
            <a:endParaRPr lang="ja-JP" altLang="en-US" dirty="0"/>
          </a:p>
        </p:txBody>
      </p:sp>
      <p:sp>
        <p:nvSpPr>
          <p:cNvPr id="41" name="テキスト ボックス 40">
            <a:extLst>
              <a:ext uri="{FF2B5EF4-FFF2-40B4-BE49-F238E27FC236}">
                <a16:creationId xmlns:a16="http://schemas.microsoft.com/office/drawing/2014/main" id="{59C2CB3C-D735-40CE-BB9C-0323301B4A4E}"/>
              </a:ext>
            </a:extLst>
          </p:cNvPr>
          <p:cNvSpPr txBox="1"/>
          <p:nvPr/>
        </p:nvSpPr>
        <p:spPr>
          <a:xfrm>
            <a:off x="6272349" y="2947765"/>
            <a:ext cx="1577563" cy="369332"/>
          </a:xfrm>
          <a:prstGeom prst="rect">
            <a:avLst/>
          </a:prstGeom>
          <a:noFill/>
        </p:spPr>
        <p:txBody>
          <a:bodyPr wrap="square">
            <a:spAutoFit/>
          </a:bodyPr>
          <a:lstStyle/>
          <a:p>
            <a:r>
              <a:rPr lang="ja-JP" altLang="en-US" b="1" dirty="0">
                <a:solidFill>
                  <a:schemeClr val="bg1"/>
                </a:solidFill>
              </a:rPr>
              <a:t>水素</a:t>
            </a:r>
            <a:r>
              <a:rPr kumimoji="1" lang="ja-JP" altLang="en-US" sz="1800" b="1" dirty="0">
                <a:solidFill>
                  <a:schemeClr val="bg1"/>
                </a:solidFill>
              </a:rPr>
              <a:t>原子</a:t>
            </a:r>
            <a:endParaRPr lang="ja-JP" altLang="en-US" dirty="0"/>
          </a:p>
        </p:txBody>
      </p:sp>
      <p:sp>
        <p:nvSpPr>
          <p:cNvPr id="42" name="テキスト ボックス 41">
            <a:extLst>
              <a:ext uri="{FF2B5EF4-FFF2-40B4-BE49-F238E27FC236}">
                <a16:creationId xmlns:a16="http://schemas.microsoft.com/office/drawing/2014/main" id="{2C1C2D12-F7E5-0198-EAF9-BDEA1A0249A8}"/>
              </a:ext>
            </a:extLst>
          </p:cNvPr>
          <p:cNvSpPr txBox="1"/>
          <p:nvPr/>
        </p:nvSpPr>
        <p:spPr>
          <a:xfrm>
            <a:off x="9365976" y="3028815"/>
            <a:ext cx="1577563" cy="369332"/>
          </a:xfrm>
          <a:prstGeom prst="rect">
            <a:avLst/>
          </a:prstGeom>
          <a:noFill/>
        </p:spPr>
        <p:txBody>
          <a:bodyPr wrap="square">
            <a:spAutoFit/>
          </a:bodyPr>
          <a:lstStyle/>
          <a:p>
            <a:r>
              <a:rPr lang="ja-JP" altLang="en-US" b="1" dirty="0">
                <a:solidFill>
                  <a:schemeClr val="bg1"/>
                </a:solidFill>
              </a:rPr>
              <a:t>ヘリウム</a:t>
            </a:r>
            <a:r>
              <a:rPr kumimoji="1" lang="ja-JP" altLang="en-US" sz="1800" b="1" dirty="0">
                <a:solidFill>
                  <a:schemeClr val="bg1"/>
                </a:solidFill>
              </a:rPr>
              <a:t>原子</a:t>
            </a:r>
            <a:endParaRPr lang="ja-JP" altLang="en-US" dirty="0"/>
          </a:p>
        </p:txBody>
      </p:sp>
      <p:sp>
        <p:nvSpPr>
          <p:cNvPr id="43" name="テキスト ボックス 42">
            <a:extLst>
              <a:ext uri="{FF2B5EF4-FFF2-40B4-BE49-F238E27FC236}">
                <a16:creationId xmlns:a16="http://schemas.microsoft.com/office/drawing/2014/main" id="{29EC1A79-27EC-76CC-0CD8-9B6B808E3C81}"/>
              </a:ext>
            </a:extLst>
          </p:cNvPr>
          <p:cNvSpPr txBox="1"/>
          <p:nvPr/>
        </p:nvSpPr>
        <p:spPr>
          <a:xfrm>
            <a:off x="6208729" y="3250256"/>
            <a:ext cx="1577563" cy="369332"/>
          </a:xfrm>
          <a:prstGeom prst="rect">
            <a:avLst/>
          </a:prstGeom>
          <a:noFill/>
        </p:spPr>
        <p:txBody>
          <a:bodyPr wrap="square">
            <a:spAutoFit/>
          </a:bodyPr>
          <a:lstStyle/>
          <a:p>
            <a:r>
              <a:rPr kumimoji="1" lang="ja-JP" altLang="en-US" sz="1800" b="1" dirty="0">
                <a:solidFill>
                  <a:schemeClr val="bg1"/>
                </a:solidFill>
              </a:rPr>
              <a:t>原子番号　１</a:t>
            </a:r>
            <a:endParaRPr lang="ja-JP" altLang="en-US" dirty="0"/>
          </a:p>
        </p:txBody>
      </p:sp>
      <p:sp>
        <p:nvSpPr>
          <p:cNvPr id="44" name="テキスト ボックス 43">
            <a:extLst>
              <a:ext uri="{FF2B5EF4-FFF2-40B4-BE49-F238E27FC236}">
                <a16:creationId xmlns:a16="http://schemas.microsoft.com/office/drawing/2014/main" id="{00EFF384-3729-D7EC-4AF0-6962BC5C2B64}"/>
              </a:ext>
            </a:extLst>
          </p:cNvPr>
          <p:cNvSpPr txBox="1"/>
          <p:nvPr/>
        </p:nvSpPr>
        <p:spPr>
          <a:xfrm>
            <a:off x="9481525" y="3328592"/>
            <a:ext cx="1577563" cy="369332"/>
          </a:xfrm>
          <a:prstGeom prst="rect">
            <a:avLst/>
          </a:prstGeom>
          <a:noFill/>
        </p:spPr>
        <p:txBody>
          <a:bodyPr wrap="square">
            <a:spAutoFit/>
          </a:bodyPr>
          <a:lstStyle/>
          <a:p>
            <a:r>
              <a:rPr kumimoji="1" lang="ja-JP" altLang="en-US" sz="1800" b="1" dirty="0">
                <a:solidFill>
                  <a:schemeClr val="bg1"/>
                </a:solidFill>
              </a:rPr>
              <a:t>原子番号　２</a:t>
            </a:r>
            <a:endParaRPr lang="ja-JP" altLang="en-US" dirty="0"/>
          </a:p>
        </p:txBody>
      </p:sp>
      <p:sp>
        <p:nvSpPr>
          <p:cNvPr id="26" name="正方形/長方形 25">
            <a:extLst>
              <a:ext uri="{FF2B5EF4-FFF2-40B4-BE49-F238E27FC236}">
                <a16:creationId xmlns:a16="http://schemas.microsoft.com/office/drawing/2014/main" id="{86C142BA-4222-B975-19C0-02D83B11F6EC}"/>
              </a:ext>
            </a:extLst>
          </p:cNvPr>
          <p:cNvSpPr/>
          <p:nvPr/>
        </p:nvSpPr>
        <p:spPr>
          <a:xfrm>
            <a:off x="1017875" y="3312257"/>
            <a:ext cx="2517400" cy="898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95ED32C1-A4E4-D81C-9838-0E0329EAD7CF}"/>
              </a:ext>
            </a:extLst>
          </p:cNvPr>
          <p:cNvCxnSpPr>
            <a:cxnSpLocks/>
          </p:cNvCxnSpPr>
          <p:nvPr/>
        </p:nvCxnSpPr>
        <p:spPr>
          <a:xfrm>
            <a:off x="523202" y="2804977"/>
            <a:ext cx="494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5CBE425-0884-BF26-BB3F-2EE6208259A7}"/>
              </a:ext>
            </a:extLst>
          </p:cNvPr>
          <p:cNvCxnSpPr>
            <a:cxnSpLocks/>
          </p:cNvCxnSpPr>
          <p:nvPr/>
        </p:nvCxnSpPr>
        <p:spPr>
          <a:xfrm>
            <a:off x="1017876" y="2829717"/>
            <a:ext cx="0" cy="1381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FF8AC-1DF1-7F8B-E90C-8F95D21ABF34}"/>
              </a:ext>
            </a:extLst>
          </p:cNvPr>
          <p:cNvCxnSpPr>
            <a:cxnSpLocks/>
          </p:cNvCxnSpPr>
          <p:nvPr/>
        </p:nvCxnSpPr>
        <p:spPr>
          <a:xfrm flipV="1">
            <a:off x="3538723" y="2800810"/>
            <a:ext cx="649465" cy="78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95B2FE1-5136-9023-D9FC-34A0F746AD70}"/>
              </a:ext>
            </a:extLst>
          </p:cNvPr>
          <p:cNvCxnSpPr>
            <a:cxnSpLocks/>
          </p:cNvCxnSpPr>
          <p:nvPr/>
        </p:nvCxnSpPr>
        <p:spPr>
          <a:xfrm flipH="1" flipV="1">
            <a:off x="1017876" y="4200392"/>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9888306-2D50-5EDB-70D7-3E822DEEEA27}"/>
              </a:ext>
            </a:extLst>
          </p:cNvPr>
          <p:cNvCxnSpPr>
            <a:cxnSpLocks/>
          </p:cNvCxnSpPr>
          <p:nvPr/>
        </p:nvCxnSpPr>
        <p:spPr>
          <a:xfrm flipH="1" flipV="1">
            <a:off x="1017875" y="3311904"/>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矢印: 下 37">
            <a:extLst>
              <a:ext uri="{FF2B5EF4-FFF2-40B4-BE49-F238E27FC236}">
                <a16:creationId xmlns:a16="http://schemas.microsoft.com/office/drawing/2014/main" id="{83786CA5-1C7D-0D8D-2764-0C82B6C6C997}"/>
              </a:ext>
            </a:extLst>
          </p:cNvPr>
          <p:cNvSpPr/>
          <p:nvPr/>
        </p:nvSpPr>
        <p:spPr>
          <a:xfrm rot="19923831">
            <a:off x="1354733" y="2336253"/>
            <a:ext cx="254503" cy="979568"/>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7F3615DB-31BE-AB03-1D6A-53908B396656}"/>
              </a:ext>
            </a:extLst>
          </p:cNvPr>
          <p:cNvSpPr txBox="1"/>
          <p:nvPr/>
        </p:nvSpPr>
        <p:spPr>
          <a:xfrm>
            <a:off x="827907" y="1980972"/>
            <a:ext cx="937297" cy="369332"/>
          </a:xfrm>
          <a:prstGeom prst="rect">
            <a:avLst/>
          </a:prstGeom>
          <a:noFill/>
        </p:spPr>
        <p:txBody>
          <a:bodyPr wrap="square">
            <a:spAutoFit/>
          </a:bodyPr>
          <a:lstStyle/>
          <a:p>
            <a:r>
              <a:rPr lang="en-US" altLang="ja-JP" sz="1800" b="1" dirty="0">
                <a:solidFill>
                  <a:srgbClr val="FF0000"/>
                </a:solidFill>
              </a:rPr>
              <a:t>Light</a:t>
            </a:r>
            <a:endParaRPr lang="ja-JP" altLang="en-US" dirty="0">
              <a:solidFill>
                <a:srgbClr val="FF0000"/>
              </a:solidFill>
            </a:endParaRPr>
          </a:p>
        </p:txBody>
      </p:sp>
      <p:cxnSp>
        <p:nvCxnSpPr>
          <p:cNvPr id="57" name="直線矢印コネクタ 56">
            <a:extLst>
              <a:ext uri="{FF2B5EF4-FFF2-40B4-BE49-F238E27FC236}">
                <a16:creationId xmlns:a16="http://schemas.microsoft.com/office/drawing/2014/main" id="{6B2ADC95-72F2-488D-1716-4AF8E1ECBD15}"/>
              </a:ext>
            </a:extLst>
          </p:cNvPr>
          <p:cNvCxnSpPr/>
          <p:nvPr/>
        </p:nvCxnSpPr>
        <p:spPr>
          <a:xfrm flipV="1">
            <a:off x="1946092" y="2670501"/>
            <a:ext cx="508288" cy="565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9205F05A-DF70-3CFD-86AF-8FA6798CCE0E}"/>
              </a:ext>
            </a:extLst>
          </p:cNvPr>
          <p:cNvSpPr txBox="1"/>
          <p:nvPr/>
        </p:nvSpPr>
        <p:spPr>
          <a:xfrm>
            <a:off x="2335110" y="229598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59" name="楕円 58">
            <a:extLst>
              <a:ext uri="{FF2B5EF4-FFF2-40B4-BE49-F238E27FC236}">
                <a16:creationId xmlns:a16="http://schemas.microsoft.com/office/drawing/2014/main" id="{DC46BB34-EFAC-64CD-2D7B-884D8B13A5C3}"/>
              </a:ext>
            </a:extLst>
          </p:cNvPr>
          <p:cNvSpPr/>
          <p:nvPr/>
        </p:nvSpPr>
        <p:spPr>
          <a:xfrm>
            <a:off x="1689459" y="3359262"/>
            <a:ext cx="268814" cy="2461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BCE0D0C-4C90-6F94-240B-B4C9E13A2109}"/>
              </a:ext>
            </a:extLst>
          </p:cNvPr>
          <p:cNvSpPr txBox="1"/>
          <p:nvPr/>
        </p:nvSpPr>
        <p:spPr>
          <a:xfrm>
            <a:off x="1637030" y="3385029"/>
            <a:ext cx="858844" cy="230832"/>
          </a:xfrm>
          <a:prstGeom prst="rect">
            <a:avLst/>
          </a:prstGeom>
          <a:noFill/>
        </p:spPr>
        <p:txBody>
          <a:bodyPr wrap="square">
            <a:spAutoFit/>
          </a:bodyPr>
          <a:lstStyle/>
          <a:p>
            <a:r>
              <a:rPr lang="en-US" altLang="ja-JP" sz="900" b="1" dirty="0">
                <a:solidFill>
                  <a:srgbClr val="FF0000"/>
                </a:solidFill>
              </a:rPr>
              <a:t>Al+</a:t>
            </a:r>
            <a:endParaRPr lang="ja-JP" altLang="en-US" sz="900" dirty="0">
              <a:solidFill>
                <a:srgbClr val="FF0000"/>
              </a:solidFill>
            </a:endParaRPr>
          </a:p>
        </p:txBody>
      </p:sp>
      <p:sp>
        <p:nvSpPr>
          <p:cNvPr id="62" name="テキスト ボックス 61">
            <a:extLst>
              <a:ext uri="{FF2B5EF4-FFF2-40B4-BE49-F238E27FC236}">
                <a16:creationId xmlns:a16="http://schemas.microsoft.com/office/drawing/2014/main" id="{0D8B5988-A1CA-7073-86CD-240B756D8F6A}"/>
              </a:ext>
            </a:extLst>
          </p:cNvPr>
          <p:cNvSpPr txBox="1"/>
          <p:nvPr/>
        </p:nvSpPr>
        <p:spPr>
          <a:xfrm>
            <a:off x="1585765" y="3794694"/>
            <a:ext cx="1781121" cy="369332"/>
          </a:xfrm>
          <a:prstGeom prst="rect">
            <a:avLst/>
          </a:prstGeom>
          <a:noFill/>
        </p:spPr>
        <p:txBody>
          <a:bodyPr wrap="square">
            <a:spAutoFit/>
          </a:bodyPr>
          <a:lstStyle/>
          <a:p>
            <a:r>
              <a:rPr lang="ja-JP" altLang="en-US" b="1" dirty="0">
                <a:solidFill>
                  <a:schemeClr val="bg1"/>
                </a:solidFill>
              </a:rPr>
              <a:t>アルミ金属</a:t>
            </a:r>
            <a:endParaRPr lang="en-US" altLang="ja-JP" b="1" dirty="0">
              <a:solidFill>
                <a:schemeClr val="bg1"/>
              </a:solidFill>
            </a:endParaRPr>
          </a:p>
        </p:txBody>
      </p:sp>
      <p:sp>
        <p:nvSpPr>
          <p:cNvPr id="63" name="矢印: 下 62">
            <a:extLst>
              <a:ext uri="{FF2B5EF4-FFF2-40B4-BE49-F238E27FC236}">
                <a16:creationId xmlns:a16="http://schemas.microsoft.com/office/drawing/2014/main" id="{D97312D0-2474-9237-22D3-123C1DDD9032}"/>
              </a:ext>
            </a:extLst>
          </p:cNvPr>
          <p:cNvSpPr/>
          <p:nvPr/>
        </p:nvSpPr>
        <p:spPr>
          <a:xfrm rot="19923831">
            <a:off x="5826041" y="3391111"/>
            <a:ext cx="142263" cy="408882"/>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014D394D-E423-B5A1-6E06-AA7298081D38}"/>
              </a:ext>
            </a:extLst>
          </p:cNvPr>
          <p:cNvSpPr txBox="1"/>
          <p:nvPr/>
        </p:nvSpPr>
        <p:spPr>
          <a:xfrm>
            <a:off x="5303454" y="3050332"/>
            <a:ext cx="937297" cy="369332"/>
          </a:xfrm>
          <a:prstGeom prst="rect">
            <a:avLst/>
          </a:prstGeom>
          <a:noFill/>
        </p:spPr>
        <p:txBody>
          <a:bodyPr wrap="square">
            <a:spAutoFit/>
          </a:bodyPr>
          <a:lstStyle/>
          <a:p>
            <a:r>
              <a:rPr lang="en-US" altLang="ja-JP" sz="1800" b="1" dirty="0">
                <a:solidFill>
                  <a:srgbClr val="FFFF00"/>
                </a:solidFill>
              </a:rPr>
              <a:t>Light</a:t>
            </a:r>
            <a:endParaRPr lang="ja-JP" altLang="en-US" dirty="0">
              <a:solidFill>
                <a:srgbClr val="FFFF00"/>
              </a:solidFill>
            </a:endParaRPr>
          </a:p>
        </p:txBody>
      </p:sp>
      <p:sp>
        <p:nvSpPr>
          <p:cNvPr id="65" name="矢印: 下 64">
            <a:extLst>
              <a:ext uri="{FF2B5EF4-FFF2-40B4-BE49-F238E27FC236}">
                <a16:creationId xmlns:a16="http://schemas.microsoft.com/office/drawing/2014/main" id="{E01AF057-6A28-FF65-4B41-BA6D1504F634}"/>
              </a:ext>
            </a:extLst>
          </p:cNvPr>
          <p:cNvSpPr/>
          <p:nvPr/>
        </p:nvSpPr>
        <p:spPr>
          <a:xfrm rot="3102991">
            <a:off x="5637647" y="4061412"/>
            <a:ext cx="124945" cy="466938"/>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7A649644-4930-72E5-A88E-E88E90AAA025}"/>
              </a:ext>
            </a:extLst>
          </p:cNvPr>
          <p:cNvSpPr/>
          <p:nvPr/>
        </p:nvSpPr>
        <p:spPr>
          <a:xfrm>
            <a:off x="5184376" y="4526031"/>
            <a:ext cx="270404" cy="1864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4A2519F5-646E-51A4-C0C5-35F0A93395B7}"/>
              </a:ext>
            </a:extLst>
          </p:cNvPr>
          <p:cNvSpPr/>
          <p:nvPr/>
        </p:nvSpPr>
        <p:spPr>
          <a:xfrm>
            <a:off x="5116164" y="4431109"/>
            <a:ext cx="374754" cy="362906"/>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BA2E25E9-D49E-2794-EFCB-F28C6FB6980C}"/>
              </a:ext>
            </a:extLst>
          </p:cNvPr>
          <p:cNvSpPr txBox="1"/>
          <p:nvPr/>
        </p:nvSpPr>
        <p:spPr>
          <a:xfrm>
            <a:off x="5111339" y="4422830"/>
            <a:ext cx="1003755" cy="369332"/>
          </a:xfrm>
          <a:prstGeom prst="rect">
            <a:avLst/>
          </a:prstGeom>
          <a:noFill/>
        </p:spPr>
        <p:txBody>
          <a:bodyPr wrap="square">
            <a:spAutoFit/>
          </a:bodyPr>
          <a:lstStyle/>
          <a:p>
            <a:r>
              <a:rPr kumimoji="1" lang="en-US" altLang="ja-JP" sz="1800" b="1" dirty="0">
                <a:solidFill>
                  <a:schemeClr val="bg1"/>
                </a:solidFill>
              </a:rPr>
              <a:t>e-</a:t>
            </a:r>
            <a:endParaRPr lang="ja-JP" altLang="en-US" dirty="0">
              <a:solidFill>
                <a:schemeClr val="bg1"/>
              </a:solidFill>
            </a:endParaRPr>
          </a:p>
        </p:txBody>
      </p:sp>
      <p:cxnSp>
        <p:nvCxnSpPr>
          <p:cNvPr id="72" name="直線矢印コネクタ 71">
            <a:extLst>
              <a:ext uri="{FF2B5EF4-FFF2-40B4-BE49-F238E27FC236}">
                <a16:creationId xmlns:a16="http://schemas.microsoft.com/office/drawing/2014/main" id="{7E01D9E2-379E-6C18-AE5C-DC172592D946}"/>
              </a:ext>
            </a:extLst>
          </p:cNvPr>
          <p:cNvCxnSpPr/>
          <p:nvPr/>
        </p:nvCxnSpPr>
        <p:spPr>
          <a:xfrm>
            <a:off x="617096" y="6182916"/>
            <a:ext cx="30554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8FA7291F-CEC6-19D5-3893-CE633087C437}"/>
              </a:ext>
            </a:extLst>
          </p:cNvPr>
          <p:cNvCxnSpPr>
            <a:cxnSpLocks/>
          </p:cNvCxnSpPr>
          <p:nvPr/>
        </p:nvCxnSpPr>
        <p:spPr>
          <a:xfrm flipV="1">
            <a:off x="973850" y="4689790"/>
            <a:ext cx="0" cy="1754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3B12997-1755-1452-58D4-CAE8B3932DD7}"/>
              </a:ext>
            </a:extLst>
          </p:cNvPr>
          <p:cNvCxnSpPr>
            <a:cxnSpLocks/>
          </p:cNvCxnSpPr>
          <p:nvPr/>
        </p:nvCxnSpPr>
        <p:spPr>
          <a:xfrm flipV="1">
            <a:off x="1349617" y="4716782"/>
            <a:ext cx="1617657" cy="147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9C9478ED-1039-F97C-38C0-1E5C3F975E35}"/>
              </a:ext>
            </a:extLst>
          </p:cNvPr>
          <p:cNvCxnSpPr>
            <a:cxnSpLocks/>
          </p:cNvCxnSpPr>
          <p:nvPr/>
        </p:nvCxnSpPr>
        <p:spPr>
          <a:xfrm flipH="1" flipV="1">
            <a:off x="3488261" y="3315134"/>
            <a:ext cx="709343" cy="722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F7184531-53CB-E0C1-C6EE-1352AEE292AC}"/>
              </a:ext>
            </a:extLst>
          </p:cNvPr>
          <p:cNvCxnSpPr>
            <a:cxnSpLocks/>
          </p:cNvCxnSpPr>
          <p:nvPr/>
        </p:nvCxnSpPr>
        <p:spPr>
          <a:xfrm>
            <a:off x="3896564" y="2295984"/>
            <a:ext cx="0" cy="5431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4D16279C-0301-28BD-B832-60C915B491C9}"/>
              </a:ext>
            </a:extLst>
          </p:cNvPr>
          <p:cNvCxnSpPr>
            <a:cxnSpLocks/>
          </p:cNvCxnSpPr>
          <p:nvPr/>
        </p:nvCxnSpPr>
        <p:spPr>
          <a:xfrm flipH="1" flipV="1">
            <a:off x="3896564" y="3294520"/>
            <a:ext cx="17807" cy="5914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7959B14F-E7FC-48DB-5378-DE8A2876467F}"/>
              </a:ext>
            </a:extLst>
          </p:cNvPr>
          <p:cNvSpPr txBox="1"/>
          <p:nvPr/>
        </p:nvSpPr>
        <p:spPr>
          <a:xfrm>
            <a:off x="3729151" y="2910931"/>
            <a:ext cx="744472" cy="369332"/>
          </a:xfrm>
          <a:prstGeom prst="rect">
            <a:avLst/>
          </a:prstGeom>
          <a:noFill/>
        </p:spPr>
        <p:txBody>
          <a:bodyPr wrap="square">
            <a:spAutoFit/>
          </a:bodyPr>
          <a:lstStyle/>
          <a:p>
            <a:r>
              <a:rPr lang="en-US" altLang="ja-JP" b="1" dirty="0"/>
              <a:t>W</a:t>
            </a:r>
          </a:p>
        </p:txBody>
      </p:sp>
      <p:sp>
        <p:nvSpPr>
          <p:cNvPr id="90" name="テキスト ボックス 89">
            <a:extLst>
              <a:ext uri="{FF2B5EF4-FFF2-40B4-BE49-F238E27FC236}">
                <a16:creationId xmlns:a16="http://schemas.microsoft.com/office/drawing/2014/main" id="{37039AAE-33F3-262F-1135-D8032ED16A9F}"/>
              </a:ext>
            </a:extLst>
          </p:cNvPr>
          <p:cNvSpPr txBox="1"/>
          <p:nvPr/>
        </p:nvSpPr>
        <p:spPr>
          <a:xfrm>
            <a:off x="1201620" y="6182915"/>
            <a:ext cx="744472" cy="369332"/>
          </a:xfrm>
          <a:prstGeom prst="rect">
            <a:avLst/>
          </a:prstGeom>
          <a:noFill/>
        </p:spPr>
        <p:txBody>
          <a:bodyPr wrap="square">
            <a:spAutoFit/>
          </a:bodyPr>
          <a:lstStyle/>
          <a:p>
            <a:r>
              <a:rPr lang="en-US" altLang="ja-JP" b="1" dirty="0"/>
              <a:t>W</a:t>
            </a:r>
          </a:p>
        </p:txBody>
      </p:sp>
      <p:sp>
        <p:nvSpPr>
          <p:cNvPr id="91" name="テキスト ボックス 90">
            <a:extLst>
              <a:ext uri="{FF2B5EF4-FFF2-40B4-BE49-F238E27FC236}">
                <a16:creationId xmlns:a16="http://schemas.microsoft.com/office/drawing/2014/main" id="{A33FA3B4-C347-C6DB-495D-87C1AB694C2E}"/>
              </a:ext>
            </a:extLst>
          </p:cNvPr>
          <p:cNvSpPr txBox="1"/>
          <p:nvPr/>
        </p:nvSpPr>
        <p:spPr>
          <a:xfrm>
            <a:off x="3615012" y="5952083"/>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93" name="直線コネクタ 92">
            <a:extLst>
              <a:ext uri="{FF2B5EF4-FFF2-40B4-BE49-F238E27FC236}">
                <a16:creationId xmlns:a16="http://schemas.microsoft.com/office/drawing/2014/main" id="{911BD537-455B-855D-5F7C-8CFE5961E8F6}"/>
              </a:ext>
            </a:extLst>
          </p:cNvPr>
          <p:cNvCxnSpPr/>
          <p:nvPr/>
        </p:nvCxnSpPr>
        <p:spPr>
          <a:xfrm>
            <a:off x="3758007" y="6048345"/>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8167C038-68DA-E625-6237-95554B158934}"/>
              </a:ext>
            </a:extLst>
          </p:cNvPr>
          <p:cNvCxnSpPr>
            <a:cxnSpLocks/>
          </p:cNvCxnSpPr>
          <p:nvPr/>
        </p:nvCxnSpPr>
        <p:spPr>
          <a:xfrm flipV="1">
            <a:off x="3830935" y="5952083"/>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B243-7D24-F980-E1D9-3F89F858AB9F}"/>
              </a:ext>
            </a:extLst>
          </p:cNvPr>
          <p:cNvSpPr txBox="1"/>
          <p:nvPr/>
        </p:nvSpPr>
        <p:spPr>
          <a:xfrm>
            <a:off x="1110737" y="4487209"/>
            <a:ext cx="668877" cy="369332"/>
          </a:xfrm>
          <a:prstGeom prst="rect">
            <a:avLst/>
          </a:prstGeom>
          <a:noFill/>
        </p:spPr>
        <p:txBody>
          <a:bodyPr wrap="square">
            <a:spAutoFit/>
          </a:bodyPr>
          <a:lstStyle/>
          <a:p>
            <a:r>
              <a:rPr lang="en-US" altLang="ja-JP" b="1" dirty="0"/>
              <a:t>mV</a:t>
            </a:r>
          </a:p>
        </p:txBody>
      </p:sp>
      <p:cxnSp>
        <p:nvCxnSpPr>
          <p:cNvPr id="102" name="直線コネクタ 101">
            <a:extLst>
              <a:ext uri="{FF2B5EF4-FFF2-40B4-BE49-F238E27FC236}">
                <a16:creationId xmlns:a16="http://schemas.microsoft.com/office/drawing/2014/main" id="{16CC7D4C-6F77-172F-36A6-521D57640A84}"/>
              </a:ext>
            </a:extLst>
          </p:cNvPr>
          <p:cNvCxnSpPr>
            <a:cxnSpLocks/>
          </p:cNvCxnSpPr>
          <p:nvPr/>
        </p:nvCxnSpPr>
        <p:spPr>
          <a:xfrm>
            <a:off x="1183364" y="4782582"/>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0E90023C-D3C8-3909-E263-53E4ACE15D26}"/>
              </a:ext>
            </a:extLst>
          </p:cNvPr>
          <p:cNvSpPr txBox="1"/>
          <p:nvPr/>
        </p:nvSpPr>
        <p:spPr>
          <a:xfrm>
            <a:off x="1507111" y="4430544"/>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5" name="テキスト ボックス 104">
            <a:extLst>
              <a:ext uri="{FF2B5EF4-FFF2-40B4-BE49-F238E27FC236}">
                <a16:creationId xmlns:a16="http://schemas.microsoft.com/office/drawing/2014/main" id="{AB32D2C3-160F-5E72-169D-E2AC8C37DA78}"/>
              </a:ext>
            </a:extLst>
          </p:cNvPr>
          <p:cNvSpPr txBox="1"/>
          <p:nvPr/>
        </p:nvSpPr>
        <p:spPr>
          <a:xfrm>
            <a:off x="1226113" y="4742357"/>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06" name="テキスト ボックス 105">
            <a:extLst>
              <a:ext uri="{FF2B5EF4-FFF2-40B4-BE49-F238E27FC236}">
                <a16:creationId xmlns:a16="http://schemas.microsoft.com/office/drawing/2014/main" id="{EC6C94A3-344B-AC1B-C4DA-F950EF6B05ED}"/>
              </a:ext>
            </a:extLst>
          </p:cNvPr>
          <p:cNvSpPr txBox="1"/>
          <p:nvPr/>
        </p:nvSpPr>
        <p:spPr>
          <a:xfrm>
            <a:off x="2331494" y="5321463"/>
            <a:ext cx="668877" cy="369332"/>
          </a:xfrm>
          <a:prstGeom prst="rect">
            <a:avLst/>
          </a:prstGeom>
          <a:noFill/>
        </p:spPr>
        <p:txBody>
          <a:bodyPr wrap="square">
            <a:spAutoFit/>
          </a:bodyPr>
          <a:lstStyle/>
          <a:p>
            <a:r>
              <a:rPr lang="en-US" altLang="ja-JP" b="1" dirty="0"/>
              <a:t>mV</a:t>
            </a:r>
          </a:p>
        </p:txBody>
      </p:sp>
      <p:cxnSp>
        <p:nvCxnSpPr>
          <p:cNvPr id="107" name="直線コネクタ 106">
            <a:extLst>
              <a:ext uri="{FF2B5EF4-FFF2-40B4-BE49-F238E27FC236}">
                <a16:creationId xmlns:a16="http://schemas.microsoft.com/office/drawing/2014/main" id="{5336A2CF-0F0B-D3C5-A8B6-C2E1739FA531}"/>
              </a:ext>
            </a:extLst>
          </p:cNvPr>
          <p:cNvCxnSpPr>
            <a:cxnSpLocks/>
          </p:cNvCxnSpPr>
          <p:nvPr/>
        </p:nvCxnSpPr>
        <p:spPr>
          <a:xfrm>
            <a:off x="2404121" y="5616836"/>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886BCEB4-D19E-993C-F86A-90D88B876F39}"/>
              </a:ext>
            </a:extLst>
          </p:cNvPr>
          <p:cNvSpPr txBox="1"/>
          <p:nvPr/>
        </p:nvSpPr>
        <p:spPr>
          <a:xfrm>
            <a:off x="2727868" y="5264798"/>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9" name="テキスト ボックス 108">
            <a:extLst>
              <a:ext uri="{FF2B5EF4-FFF2-40B4-BE49-F238E27FC236}">
                <a16:creationId xmlns:a16="http://schemas.microsoft.com/office/drawing/2014/main" id="{60FAAC52-506C-7ECE-845E-B23683664CF1}"/>
              </a:ext>
            </a:extLst>
          </p:cNvPr>
          <p:cNvSpPr txBox="1"/>
          <p:nvPr/>
        </p:nvSpPr>
        <p:spPr>
          <a:xfrm>
            <a:off x="2446870" y="5576611"/>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10" name="テキスト ボックス 109">
            <a:extLst>
              <a:ext uri="{FF2B5EF4-FFF2-40B4-BE49-F238E27FC236}">
                <a16:creationId xmlns:a16="http://schemas.microsoft.com/office/drawing/2014/main" id="{CEF3E764-1D7F-32C4-1BA0-48A4E6D4BDF2}"/>
              </a:ext>
            </a:extLst>
          </p:cNvPr>
          <p:cNvSpPr txBox="1"/>
          <p:nvPr/>
        </p:nvSpPr>
        <p:spPr>
          <a:xfrm>
            <a:off x="2916240" y="5323027"/>
            <a:ext cx="853119" cy="523220"/>
          </a:xfrm>
          <a:prstGeom prst="rect">
            <a:avLst/>
          </a:prstGeom>
          <a:noFill/>
        </p:spPr>
        <p:txBody>
          <a:bodyPr wrap="none" rtlCol="0">
            <a:spAutoFit/>
          </a:bodyPr>
          <a:lstStyle/>
          <a:p>
            <a:r>
              <a:rPr kumimoji="1" lang="en-US" altLang="ja-JP" sz="2800" b="1" dirty="0"/>
              <a:t>=  </a:t>
            </a:r>
            <a:r>
              <a:rPr kumimoji="1" lang="en-US" altLang="ja-JP" b="1" dirty="0"/>
              <a:t>   </a:t>
            </a:r>
            <a:endParaRPr kumimoji="1" lang="ja-JP" altLang="en-US" b="1" dirty="0"/>
          </a:p>
        </p:txBody>
      </p:sp>
      <p:sp>
        <p:nvSpPr>
          <p:cNvPr id="111" name="テキスト ボックス 110">
            <a:extLst>
              <a:ext uri="{FF2B5EF4-FFF2-40B4-BE49-F238E27FC236}">
                <a16:creationId xmlns:a16="http://schemas.microsoft.com/office/drawing/2014/main" id="{F3451A76-970C-C4F2-8DDC-9D10A16A7E83}"/>
              </a:ext>
            </a:extLst>
          </p:cNvPr>
          <p:cNvSpPr txBox="1"/>
          <p:nvPr/>
        </p:nvSpPr>
        <p:spPr>
          <a:xfrm>
            <a:off x="3296481" y="5411842"/>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2" name="直線コネクタ 111">
            <a:extLst>
              <a:ext uri="{FF2B5EF4-FFF2-40B4-BE49-F238E27FC236}">
                <a16:creationId xmlns:a16="http://schemas.microsoft.com/office/drawing/2014/main" id="{A698DDE0-679B-B4F0-8D93-60FDC5DD74A2}"/>
              </a:ext>
            </a:extLst>
          </p:cNvPr>
          <p:cNvCxnSpPr/>
          <p:nvPr/>
        </p:nvCxnSpPr>
        <p:spPr>
          <a:xfrm>
            <a:off x="3439476" y="5508104"/>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38385BC6-04E4-46D0-B35A-E0AD50A3BFB1}"/>
              </a:ext>
            </a:extLst>
          </p:cNvPr>
          <p:cNvCxnSpPr>
            <a:cxnSpLocks/>
          </p:cNvCxnSpPr>
          <p:nvPr/>
        </p:nvCxnSpPr>
        <p:spPr>
          <a:xfrm flipV="1">
            <a:off x="3512404" y="5411842"/>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B9B0CF5F-AD27-37BF-A026-1E3805066F17}"/>
              </a:ext>
            </a:extLst>
          </p:cNvPr>
          <p:cNvCxnSpPr/>
          <p:nvPr/>
        </p:nvCxnSpPr>
        <p:spPr>
          <a:xfrm>
            <a:off x="3930259" y="5590035"/>
            <a:ext cx="238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2F351528-C490-3F0E-DC67-686386E82168}"/>
              </a:ext>
            </a:extLst>
          </p:cNvPr>
          <p:cNvSpPr txBox="1"/>
          <p:nvPr/>
        </p:nvSpPr>
        <p:spPr>
          <a:xfrm>
            <a:off x="4210126" y="5431102"/>
            <a:ext cx="744472" cy="400110"/>
          </a:xfrm>
          <a:prstGeom prst="rect">
            <a:avLst/>
          </a:prstGeom>
          <a:noFill/>
        </p:spPr>
        <p:txBody>
          <a:bodyPr wrap="square">
            <a:spAutoFit/>
          </a:bodyPr>
          <a:lstStyle/>
          <a:p>
            <a:r>
              <a:rPr lang="en-US" altLang="ja-JP" sz="2000" b="1" dirty="0"/>
              <a:t>W</a:t>
            </a:r>
          </a:p>
        </p:txBody>
      </p:sp>
      <p:sp>
        <p:nvSpPr>
          <p:cNvPr id="117" name="テキスト ボックス 116">
            <a:extLst>
              <a:ext uri="{FF2B5EF4-FFF2-40B4-BE49-F238E27FC236}">
                <a16:creationId xmlns:a16="http://schemas.microsoft.com/office/drawing/2014/main" id="{8A3EDB9C-BC67-7695-FA8C-32D1E8CBA59F}"/>
              </a:ext>
            </a:extLst>
          </p:cNvPr>
          <p:cNvSpPr txBox="1"/>
          <p:nvPr/>
        </p:nvSpPr>
        <p:spPr>
          <a:xfrm>
            <a:off x="641501" y="6152920"/>
            <a:ext cx="744472" cy="369332"/>
          </a:xfrm>
          <a:prstGeom prst="rect">
            <a:avLst/>
          </a:prstGeom>
          <a:noFill/>
        </p:spPr>
        <p:txBody>
          <a:bodyPr wrap="square">
            <a:spAutoFit/>
          </a:bodyPr>
          <a:lstStyle/>
          <a:p>
            <a:r>
              <a:rPr lang="en-US" altLang="ja-JP" b="1" dirty="0"/>
              <a:t>0</a:t>
            </a:r>
          </a:p>
        </p:txBody>
      </p:sp>
      <p:sp>
        <p:nvSpPr>
          <p:cNvPr id="118" name="テキスト ボックス 117">
            <a:extLst>
              <a:ext uri="{FF2B5EF4-FFF2-40B4-BE49-F238E27FC236}">
                <a16:creationId xmlns:a16="http://schemas.microsoft.com/office/drawing/2014/main" id="{D979165A-1955-811B-693F-ADB51DF1391A}"/>
              </a:ext>
            </a:extLst>
          </p:cNvPr>
          <p:cNvSpPr txBox="1"/>
          <p:nvPr/>
        </p:nvSpPr>
        <p:spPr>
          <a:xfrm>
            <a:off x="1547766" y="1953688"/>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9" name="直線コネクタ 118">
            <a:extLst>
              <a:ext uri="{FF2B5EF4-FFF2-40B4-BE49-F238E27FC236}">
                <a16:creationId xmlns:a16="http://schemas.microsoft.com/office/drawing/2014/main" id="{979F1DD5-BFC0-64BE-56AF-8DCCBE5C2DF2}"/>
              </a:ext>
            </a:extLst>
          </p:cNvPr>
          <p:cNvCxnSpPr/>
          <p:nvPr/>
        </p:nvCxnSpPr>
        <p:spPr>
          <a:xfrm>
            <a:off x="1690761" y="2049950"/>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940C8501-4ADC-BE38-F6E7-085CAF312579}"/>
              </a:ext>
            </a:extLst>
          </p:cNvPr>
          <p:cNvCxnSpPr>
            <a:cxnSpLocks/>
          </p:cNvCxnSpPr>
          <p:nvPr/>
        </p:nvCxnSpPr>
        <p:spPr>
          <a:xfrm flipV="1">
            <a:off x="1763689" y="1953688"/>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B85EF1C3-AA78-3FF7-1923-0E43AD51B419}"/>
              </a:ext>
            </a:extLst>
          </p:cNvPr>
          <p:cNvSpPr txBox="1"/>
          <p:nvPr/>
        </p:nvSpPr>
        <p:spPr>
          <a:xfrm>
            <a:off x="2852616" y="2284626"/>
            <a:ext cx="668877" cy="369332"/>
          </a:xfrm>
          <a:prstGeom prst="rect">
            <a:avLst/>
          </a:prstGeom>
          <a:noFill/>
        </p:spPr>
        <p:txBody>
          <a:bodyPr wrap="square">
            <a:spAutoFit/>
          </a:bodyPr>
          <a:lstStyle/>
          <a:p>
            <a:r>
              <a:rPr lang="en-US" altLang="ja-JP" b="1" dirty="0"/>
              <a:t>mV</a:t>
            </a:r>
          </a:p>
        </p:txBody>
      </p:sp>
      <p:cxnSp>
        <p:nvCxnSpPr>
          <p:cNvPr id="122" name="直線コネクタ 121">
            <a:extLst>
              <a:ext uri="{FF2B5EF4-FFF2-40B4-BE49-F238E27FC236}">
                <a16:creationId xmlns:a16="http://schemas.microsoft.com/office/drawing/2014/main" id="{953D41FE-D278-5E7B-CA1F-23B70409E10B}"/>
              </a:ext>
            </a:extLst>
          </p:cNvPr>
          <p:cNvCxnSpPr>
            <a:cxnSpLocks/>
          </p:cNvCxnSpPr>
          <p:nvPr/>
        </p:nvCxnSpPr>
        <p:spPr>
          <a:xfrm>
            <a:off x="2925243" y="2579999"/>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3C001755-93C2-2824-3EDD-306634DA3B02}"/>
              </a:ext>
            </a:extLst>
          </p:cNvPr>
          <p:cNvSpPr txBox="1"/>
          <p:nvPr/>
        </p:nvSpPr>
        <p:spPr>
          <a:xfrm>
            <a:off x="3248990" y="2227961"/>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24" name="テキスト ボックス 123">
            <a:extLst>
              <a:ext uri="{FF2B5EF4-FFF2-40B4-BE49-F238E27FC236}">
                <a16:creationId xmlns:a16="http://schemas.microsoft.com/office/drawing/2014/main" id="{81FFF517-DF4C-FEC1-9AAA-AD9E1B64AB01}"/>
              </a:ext>
            </a:extLst>
          </p:cNvPr>
          <p:cNvSpPr txBox="1"/>
          <p:nvPr/>
        </p:nvSpPr>
        <p:spPr>
          <a:xfrm>
            <a:off x="2967992" y="2539774"/>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25" name="テキスト ボックス 124">
            <a:extLst>
              <a:ext uri="{FF2B5EF4-FFF2-40B4-BE49-F238E27FC236}">
                <a16:creationId xmlns:a16="http://schemas.microsoft.com/office/drawing/2014/main" id="{DFAC7653-2E88-46D3-CB20-F94CF640AAA4}"/>
              </a:ext>
            </a:extLst>
          </p:cNvPr>
          <p:cNvSpPr txBox="1"/>
          <p:nvPr/>
        </p:nvSpPr>
        <p:spPr>
          <a:xfrm>
            <a:off x="6337158" y="5808709"/>
            <a:ext cx="5388252" cy="584775"/>
          </a:xfrm>
          <a:prstGeom prst="rect">
            <a:avLst/>
          </a:prstGeom>
          <a:noFill/>
        </p:spPr>
        <p:txBody>
          <a:bodyPr wrap="square">
            <a:spAutoFit/>
          </a:bodyPr>
          <a:lstStyle/>
          <a:p>
            <a:r>
              <a:rPr lang="en-US" altLang="ja-JP" sz="3200" b="1" dirty="0">
                <a:solidFill>
                  <a:schemeClr val="bg1"/>
                </a:solidFill>
              </a:rPr>
              <a:t>W =</a:t>
            </a:r>
            <a:r>
              <a:rPr lang="ja-JP" altLang="en-US" sz="3200" b="1" dirty="0">
                <a:solidFill>
                  <a:schemeClr val="bg1"/>
                </a:solidFill>
              </a:rPr>
              <a:t>引力脱出エネルギー</a:t>
            </a:r>
            <a:endParaRPr lang="en-US" altLang="ja-JP" sz="3200" b="1" dirty="0">
              <a:solidFill>
                <a:schemeClr val="bg1"/>
              </a:solidFill>
            </a:endParaRPr>
          </a:p>
        </p:txBody>
      </p:sp>
      <p:cxnSp>
        <p:nvCxnSpPr>
          <p:cNvPr id="126" name="直線コネクタ 125">
            <a:extLst>
              <a:ext uri="{FF2B5EF4-FFF2-40B4-BE49-F238E27FC236}">
                <a16:creationId xmlns:a16="http://schemas.microsoft.com/office/drawing/2014/main" id="{2E7FEE70-C85A-2D61-1E43-9AE38FABA062}"/>
              </a:ext>
            </a:extLst>
          </p:cNvPr>
          <p:cNvCxnSpPr>
            <a:cxnSpLocks/>
          </p:cNvCxnSpPr>
          <p:nvPr/>
        </p:nvCxnSpPr>
        <p:spPr>
          <a:xfrm>
            <a:off x="3535275" y="2804977"/>
            <a:ext cx="0" cy="1423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3" name="図 132">
            <a:extLst>
              <a:ext uri="{FF2B5EF4-FFF2-40B4-BE49-F238E27FC236}">
                <a16:creationId xmlns:a16="http://schemas.microsoft.com/office/drawing/2014/main" id="{D6C4CF24-242C-8E45-D927-20A91A3C0C20}"/>
              </a:ext>
            </a:extLst>
          </p:cNvPr>
          <p:cNvPicPr>
            <a:picLocks noChangeAspect="1"/>
          </p:cNvPicPr>
          <p:nvPr/>
        </p:nvPicPr>
        <p:blipFill rotWithShape="1">
          <a:blip r:embed="rId3"/>
          <a:srcRect l="15811" t="61027" r="43782" b="28592"/>
          <a:stretch/>
        </p:blipFill>
        <p:spPr>
          <a:xfrm>
            <a:off x="4933060" y="790526"/>
            <a:ext cx="6792350" cy="981124"/>
          </a:xfrm>
          <a:prstGeom prst="rect">
            <a:avLst/>
          </a:prstGeom>
        </p:spPr>
      </p:pic>
      <p:pic>
        <p:nvPicPr>
          <p:cNvPr id="134" name="図 133">
            <a:extLst>
              <a:ext uri="{FF2B5EF4-FFF2-40B4-BE49-F238E27FC236}">
                <a16:creationId xmlns:a16="http://schemas.microsoft.com/office/drawing/2014/main" id="{51EC52A4-68ED-EE65-F95B-E60506D3356F}"/>
              </a:ext>
            </a:extLst>
          </p:cNvPr>
          <p:cNvPicPr>
            <a:picLocks noChangeAspect="1"/>
          </p:cNvPicPr>
          <p:nvPr/>
        </p:nvPicPr>
        <p:blipFill rotWithShape="1">
          <a:blip r:embed="rId3"/>
          <a:srcRect l="15811" t="70218" r="55824" b="26037"/>
          <a:stretch/>
        </p:blipFill>
        <p:spPr>
          <a:xfrm>
            <a:off x="4933060" y="1659138"/>
            <a:ext cx="4768153" cy="353922"/>
          </a:xfrm>
          <a:prstGeom prst="rect">
            <a:avLst/>
          </a:prstGeom>
        </p:spPr>
      </p:pic>
      <p:sp>
        <p:nvSpPr>
          <p:cNvPr id="84" name="四角形: 角を丸くする 83">
            <a:extLst>
              <a:ext uri="{FF2B5EF4-FFF2-40B4-BE49-F238E27FC236}">
                <a16:creationId xmlns:a16="http://schemas.microsoft.com/office/drawing/2014/main" id="{00046EB6-F63B-53D2-5A8B-97C06B2C0F17}"/>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1CA95950-6CBE-2C11-E605-DDA3708BC727}"/>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87" name="テキスト ボックス 86">
            <a:extLst>
              <a:ext uri="{FF2B5EF4-FFF2-40B4-BE49-F238E27FC236}">
                <a16:creationId xmlns:a16="http://schemas.microsoft.com/office/drawing/2014/main" id="{0C547774-7A8D-235D-4599-0282FA25F59B}"/>
              </a:ext>
            </a:extLst>
          </p:cNvPr>
          <p:cNvSpPr txBox="1"/>
          <p:nvPr/>
        </p:nvSpPr>
        <p:spPr>
          <a:xfrm>
            <a:off x="476443" y="37063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88" name="直線コネクタ 87">
            <a:extLst>
              <a:ext uri="{FF2B5EF4-FFF2-40B4-BE49-F238E27FC236}">
                <a16:creationId xmlns:a16="http://schemas.microsoft.com/office/drawing/2014/main" id="{F82261A2-4BEF-E473-E1B8-FF70D802A425}"/>
              </a:ext>
            </a:extLst>
          </p:cNvPr>
          <p:cNvCxnSpPr/>
          <p:nvPr/>
        </p:nvCxnSpPr>
        <p:spPr>
          <a:xfrm>
            <a:off x="626227" y="1014609"/>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02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3EC47C3-60F5-B596-45A2-C7AD2634CBE3}"/>
              </a:ext>
            </a:extLst>
          </p:cNvPr>
          <p:cNvSpPr txBox="1"/>
          <p:nvPr/>
        </p:nvSpPr>
        <p:spPr>
          <a:xfrm>
            <a:off x="617096" y="1249102"/>
            <a:ext cx="2236510" cy="1200329"/>
          </a:xfrm>
          <a:prstGeom prst="rect">
            <a:avLst/>
          </a:prstGeom>
          <a:noFill/>
        </p:spPr>
        <p:txBody>
          <a:bodyPr wrap="none" rtlCol="0">
            <a:spAutoFit/>
          </a:bodyPr>
          <a:lstStyle/>
          <a:p>
            <a:r>
              <a:rPr lang="ja-JP" altLang="en-US" sz="3200" b="1" dirty="0"/>
              <a:t>金属とは？</a:t>
            </a:r>
            <a:endParaRPr lang="en-US" altLang="ja-JP" sz="3200" b="1" dirty="0"/>
          </a:p>
          <a:p>
            <a:endParaRPr kumimoji="1" lang="ja-JP" altLang="en-US" sz="4000" b="1" dirty="0"/>
          </a:p>
        </p:txBody>
      </p:sp>
      <p:pic>
        <p:nvPicPr>
          <p:cNvPr id="3" name="図 2">
            <a:extLst>
              <a:ext uri="{FF2B5EF4-FFF2-40B4-BE49-F238E27FC236}">
                <a16:creationId xmlns:a16="http://schemas.microsoft.com/office/drawing/2014/main" id="{55F3A8AA-161B-3596-5715-FA1ACD2256F6}"/>
              </a:ext>
            </a:extLst>
          </p:cNvPr>
          <p:cNvPicPr>
            <a:picLocks noChangeAspect="1"/>
          </p:cNvPicPr>
          <p:nvPr/>
        </p:nvPicPr>
        <p:blipFill rotWithShape="1">
          <a:blip r:embed="rId2"/>
          <a:srcRect l="62459" t="31685" r="11106" b="35731"/>
          <a:stretch/>
        </p:blipFill>
        <p:spPr>
          <a:xfrm>
            <a:off x="4944948" y="2120190"/>
            <a:ext cx="6792350" cy="4383151"/>
          </a:xfrm>
          <a:prstGeom prst="rect">
            <a:avLst/>
          </a:prstGeom>
        </p:spPr>
      </p:pic>
      <p:sp>
        <p:nvSpPr>
          <p:cNvPr id="14" name="テキスト ボックス 13">
            <a:extLst>
              <a:ext uri="{FF2B5EF4-FFF2-40B4-BE49-F238E27FC236}">
                <a16:creationId xmlns:a16="http://schemas.microsoft.com/office/drawing/2014/main" id="{9EF73120-F73F-1898-69F3-C3018D9FC384}"/>
              </a:ext>
            </a:extLst>
          </p:cNvPr>
          <p:cNvSpPr txBox="1"/>
          <p:nvPr/>
        </p:nvSpPr>
        <p:spPr>
          <a:xfrm>
            <a:off x="5115526" y="2211980"/>
            <a:ext cx="6621772" cy="584775"/>
          </a:xfrm>
          <a:prstGeom prst="rect">
            <a:avLst/>
          </a:prstGeom>
          <a:noFill/>
        </p:spPr>
        <p:txBody>
          <a:bodyPr wrap="square" rtlCol="0">
            <a:spAutoFit/>
          </a:bodyPr>
          <a:lstStyle/>
          <a:p>
            <a:r>
              <a:rPr kumimoji="1" lang="ja-JP" altLang="en-US" sz="1600" b="1" dirty="0">
                <a:solidFill>
                  <a:schemeClr val="bg1"/>
                </a:solidFill>
              </a:rPr>
              <a:t>物質には質量がある。重力（万有引力）の法則に従う。</a:t>
            </a:r>
            <a:endParaRPr kumimoji="1" lang="en-US" altLang="ja-JP" sz="1600" b="1" dirty="0">
              <a:solidFill>
                <a:schemeClr val="bg1"/>
              </a:solidFill>
            </a:endParaRPr>
          </a:p>
          <a:p>
            <a:r>
              <a:rPr lang="ja-JP" altLang="en-US" sz="1600" b="1" dirty="0">
                <a:solidFill>
                  <a:schemeClr val="bg1"/>
                </a:solidFill>
              </a:rPr>
              <a:t>電子と陽子には質量の他にさらに電荷があり、</a:t>
            </a:r>
            <a:r>
              <a:rPr kumimoji="1" lang="ja-JP" altLang="en-US" sz="1600" b="1" dirty="0">
                <a:solidFill>
                  <a:schemeClr val="bg1"/>
                </a:solidFill>
              </a:rPr>
              <a:t>クーロンの法則に従う。</a:t>
            </a:r>
          </a:p>
        </p:txBody>
      </p:sp>
      <p:sp>
        <p:nvSpPr>
          <p:cNvPr id="2" name="正方形/長方形 1">
            <a:extLst>
              <a:ext uri="{FF2B5EF4-FFF2-40B4-BE49-F238E27FC236}">
                <a16:creationId xmlns:a16="http://schemas.microsoft.com/office/drawing/2014/main" id="{729C4724-2289-007B-8A84-3B7C920301DB}"/>
              </a:ext>
            </a:extLst>
          </p:cNvPr>
          <p:cNvSpPr/>
          <p:nvPr/>
        </p:nvSpPr>
        <p:spPr>
          <a:xfrm>
            <a:off x="5115526" y="2924949"/>
            <a:ext cx="6291989" cy="3370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86C142BA-4222-B975-19C0-02D83B11F6EC}"/>
              </a:ext>
            </a:extLst>
          </p:cNvPr>
          <p:cNvSpPr/>
          <p:nvPr/>
        </p:nvSpPr>
        <p:spPr>
          <a:xfrm>
            <a:off x="1017875" y="3312257"/>
            <a:ext cx="2531099" cy="898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8" name="直線コネクタ 47">
            <a:extLst>
              <a:ext uri="{FF2B5EF4-FFF2-40B4-BE49-F238E27FC236}">
                <a16:creationId xmlns:a16="http://schemas.microsoft.com/office/drawing/2014/main" id="{95ED32C1-A4E4-D81C-9838-0E0329EAD7CF}"/>
              </a:ext>
            </a:extLst>
          </p:cNvPr>
          <p:cNvCxnSpPr>
            <a:cxnSpLocks/>
          </p:cNvCxnSpPr>
          <p:nvPr/>
        </p:nvCxnSpPr>
        <p:spPr>
          <a:xfrm>
            <a:off x="523202" y="2804977"/>
            <a:ext cx="4946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5CBE425-0884-BF26-BB3F-2EE6208259A7}"/>
              </a:ext>
            </a:extLst>
          </p:cNvPr>
          <p:cNvCxnSpPr>
            <a:cxnSpLocks/>
          </p:cNvCxnSpPr>
          <p:nvPr/>
        </p:nvCxnSpPr>
        <p:spPr>
          <a:xfrm>
            <a:off x="1017876" y="2829717"/>
            <a:ext cx="0" cy="1381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FF8AC-1DF1-7F8B-E90C-8F95D21ABF34}"/>
              </a:ext>
            </a:extLst>
          </p:cNvPr>
          <p:cNvCxnSpPr>
            <a:cxnSpLocks/>
          </p:cNvCxnSpPr>
          <p:nvPr/>
        </p:nvCxnSpPr>
        <p:spPr>
          <a:xfrm flipV="1">
            <a:off x="3538723" y="2800810"/>
            <a:ext cx="649465" cy="78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F04CEF8F-D9FA-CE0D-D8E8-5A1E53B153DA}"/>
              </a:ext>
            </a:extLst>
          </p:cNvPr>
          <p:cNvCxnSpPr>
            <a:cxnSpLocks/>
          </p:cNvCxnSpPr>
          <p:nvPr/>
        </p:nvCxnSpPr>
        <p:spPr>
          <a:xfrm>
            <a:off x="3541221" y="2800810"/>
            <a:ext cx="0" cy="13811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B95B2FE1-5136-9023-D9FC-34A0F746AD70}"/>
              </a:ext>
            </a:extLst>
          </p:cNvPr>
          <p:cNvCxnSpPr>
            <a:cxnSpLocks/>
          </p:cNvCxnSpPr>
          <p:nvPr/>
        </p:nvCxnSpPr>
        <p:spPr>
          <a:xfrm flipH="1" flipV="1">
            <a:off x="1017876" y="4200392"/>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9888306-2D50-5EDB-70D7-3E822DEEEA27}"/>
              </a:ext>
            </a:extLst>
          </p:cNvPr>
          <p:cNvCxnSpPr>
            <a:cxnSpLocks/>
          </p:cNvCxnSpPr>
          <p:nvPr/>
        </p:nvCxnSpPr>
        <p:spPr>
          <a:xfrm flipH="1" flipV="1">
            <a:off x="1017875" y="3311904"/>
            <a:ext cx="2520847" cy="10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矢印: 下 37">
            <a:extLst>
              <a:ext uri="{FF2B5EF4-FFF2-40B4-BE49-F238E27FC236}">
                <a16:creationId xmlns:a16="http://schemas.microsoft.com/office/drawing/2014/main" id="{83786CA5-1C7D-0D8D-2764-0C82B6C6C997}"/>
              </a:ext>
            </a:extLst>
          </p:cNvPr>
          <p:cNvSpPr/>
          <p:nvPr/>
        </p:nvSpPr>
        <p:spPr>
          <a:xfrm rot="19923831">
            <a:off x="1354733" y="2336253"/>
            <a:ext cx="254503" cy="979568"/>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7F3615DB-31BE-AB03-1D6A-53908B396656}"/>
              </a:ext>
            </a:extLst>
          </p:cNvPr>
          <p:cNvSpPr txBox="1"/>
          <p:nvPr/>
        </p:nvSpPr>
        <p:spPr>
          <a:xfrm>
            <a:off x="827907" y="1980972"/>
            <a:ext cx="937297" cy="369332"/>
          </a:xfrm>
          <a:prstGeom prst="rect">
            <a:avLst/>
          </a:prstGeom>
          <a:noFill/>
        </p:spPr>
        <p:txBody>
          <a:bodyPr wrap="square">
            <a:spAutoFit/>
          </a:bodyPr>
          <a:lstStyle/>
          <a:p>
            <a:r>
              <a:rPr lang="en-US" altLang="ja-JP" sz="1800" b="1" dirty="0">
                <a:solidFill>
                  <a:srgbClr val="FF0000"/>
                </a:solidFill>
              </a:rPr>
              <a:t>Light</a:t>
            </a:r>
            <a:endParaRPr lang="ja-JP" altLang="en-US" dirty="0">
              <a:solidFill>
                <a:srgbClr val="FF0000"/>
              </a:solidFill>
            </a:endParaRPr>
          </a:p>
        </p:txBody>
      </p:sp>
      <p:cxnSp>
        <p:nvCxnSpPr>
          <p:cNvPr id="57" name="直線矢印コネクタ 56">
            <a:extLst>
              <a:ext uri="{FF2B5EF4-FFF2-40B4-BE49-F238E27FC236}">
                <a16:creationId xmlns:a16="http://schemas.microsoft.com/office/drawing/2014/main" id="{6B2ADC95-72F2-488D-1716-4AF8E1ECBD15}"/>
              </a:ext>
            </a:extLst>
          </p:cNvPr>
          <p:cNvCxnSpPr/>
          <p:nvPr/>
        </p:nvCxnSpPr>
        <p:spPr>
          <a:xfrm flipV="1">
            <a:off x="1946092" y="2670501"/>
            <a:ext cx="508288" cy="565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9205F05A-DF70-3CFD-86AF-8FA6798CCE0E}"/>
              </a:ext>
            </a:extLst>
          </p:cNvPr>
          <p:cNvSpPr txBox="1"/>
          <p:nvPr/>
        </p:nvSpPr>
        <p:spPr>
          <a:xfrm>
            <a:off x="2335110" y="2295984"/>
            <a:ext cx="556648" cy="523220"/>
          </a:xfrm>
          <a:prstGeom prst="rect">
            <a:avLst/>
          </a:prstGeom>
          <a:noFill/>
        </p:spPr>
        <p:txBody>
          <a:bodyPr wrap="square">
            <a:spAutoFit/>
          </a:bodyPr>
          <a:lstStyle/>
          <a:p>
            <a:r>
              <a:rPr lang="en-US" altLang="ja-JP" sz="2800" b="1" dirty="0">
                <a:solidFill>
                  <a:srgbClr val="FF0000"/>
                </a:solidFill>
              </a:rPr>
              <a:t>e-</a:t>
            </a:r>
            <a:endParaRPr lang="ja-JP" altLang="en-US" sz="2800" dirty="0">
              <a:solidFill>
                <a:srgbClr val="FF0000"/>
              </a:solidFill>
            </a:endParaRPr>
          </a:p>
        </p:txBody>
      </p:sp>
      <p:sp>
        <p:nvSpPr>
          <p:cNvPr id="59" name="楕円 58">
            <a:extLst>
              <a:ext uri="{FF2B5EF4-FFF2-40B4-BE49-F238E27FC236}">
                <a16:creationId xmlns:a16="http://schemas.microsoft.com/office/drawing/2014/main" id="{DC46BB34-EFAC-64CD-2D7B-884D8B13A5C3}"/>
              </a:ext>
            </a:extLst>
          </p:cNvPr>
          <p:cNvSpPr/>
          <p:nvPr/>
        </p:nvSpPr>
        <p:spPr>
          <a:xfrm>
            <a:off x="1689459" y="3359262"/>
            <a:ext cx="268814" cy="2461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1BCE0D0C-4C90-6F94-240B-B4C9E13A2109}"/>
              </a:ext>
            </a:extLst>
          </p:cNvPr>
          <p:cNvSpPr txBox="1"/>
          <p:nvPr/>
        </p:nvSpPr>
        <p:spPr>
          <a:xfrm>
            <a:off x="1637030" y="3385029"/>
            <a:ext cx="858844" cy="230832"/>
          </a:xfrm>
          <a:prstGeom prst="rect">
            <a:avLst/>
          </a:prstGeom>
          <a:noFill/>
        </p:spPr>
        <p:txBody>
          <a:bodyPr wrap="square">
            <a:spAutoFit/>
          </a:bodyPr>
          <a:lstStyle/>
          <a:p>
            <a:r>
              <a:rPr lang="en-US" altLang="ja-JP" sz="900" b="1" dirty="0">
                <a:solidFill>
                  <a:srgbClr val="FF0000"/>
                </a:solidFill>
              </a:rPr>
              <a:t>Al+</a:t>
            </a:r>
            <a:endParaRPr lang="ja-JP" altLang="en-US" sz="900" dirty="0">
              <a:solidFill>
                <a:srgbClr val="FF0000"/>
              </a:solidFill>
            </a:endParaRPr>
          </a:p>
        </p:txBody>
      </p:sp>
      <p:sp>
        <p:nvSpPr>
          <p:cNvPr id="62" name="テキスト ボックス 61">
            <a:extLst>
              <a:ext uri="{FF2B5EF4-FFF2-40B4-BE49-F238E27FC236}">
                <a16:creationId xmlns:a16="http://schemas.microsoft.com/office/drawing/2014/main" id="{0D8B5988-A1CA-7073-86CD-240B756D8F6A}"/>
              </a:ext>
            </a:extLst>
          </p:cNvPr>
          <p:cNvSpPr txBox="1"/>
          <p:nvPr/>
        </p:nvSpPr>
        <p:spPr>
          <a:xfrm>
            <a:off x="1585765" y="3794694"/>
            <a:ext cx="1781121" cy="369332"/>
          </a:xfrm>
          <a:prstGeom prst="rect">
            <a:avLst/>
          </a:prstGeom>
          <a:noFill/>
        </p:spPr>
        <p:txBody>
          <a:bodyPr wrap="square">
            <a:spAutoFit/>
          </a:bodyPr>
          <a:lstStyle/>
          <a:p>
            <a:r>
              <a:rPr lang="ja-JP" altLang="en-US" b="1" dirty="0">
                <a:solidFill>
                  <a:schemeClr val="bg1"/>
                </a:solidFill>
              </a:rPr>
              <a:t>アルミ金属</a:t>
            </a:r>
            <a:endParaRPr lang="en-US" altLang="ja-JP" b="1" dirty="0">
              <a:solidFill>
                <a:schemeClr val="bg1"/>
              </a:solidFill>
            </a:endParaRPr>
          </a:p>
        </p:txBody>
      </p:sp>
      <p:cxnSp>
        <p:nvCxnSpPr>
          <p:cNvPr id="72" name="直線矢印コネクタ 71">
            <a:extLst>
              <a:ext uri="{FF2B5EF4-FFF2-40B4-BE49-F238E27FC236}">
                <a16:creationId xmlns:a16="http://schemas.microsoft.com/office/drawing/2014/main" id="{7E01D9E2-379E-6C18-AE5C-DC172592D946}"/>
              </a:ext>
            </a:extLst>
          </p:cNvPr>
          <p:cNvCxnSpPr/>
          <p:nvPr/>
        </p:nvCxnSpPr>
        <p:spPr>
          <a:xfrm>
            <a:off x="617096" y="6182916"/>
            <a:ext cx="30554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8FA7291F-CEC6-19D5-3893-CE633087C437}"/>
              </a:ext>
            </a:extLst>
          </p:cNvPr>
          <p:cNvCxnSpPr>
            <a:cxnSpLocks/>
          </p:cNvCxnSpPr>
          <p:nvPr/>
        </p:nvCxnSpPr>
        <p:spPr>
          <a:xfrm flipV="1">
            <a:off x="973850" y="4689790"/>
            <a:ext cx="0" cy="17545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3B12997-1755-1452-58D4-CAE8B3932DD7}"/>
              </a:ext>
            </a:extLst>
          </p:cNvPr>
          <p:cNvCxnSpPr>
            <a:cxnSpLocks/>
          </p:cNvCxnSpPr>
          <p:nvPr/>
        </p:nvCxnSpPr>
        <p:spPr>
          <a:xfrm flipV="1">
            <a:off x="1349617" y="4716782"/>
            <a:ext cx="1617657" cy="14750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9C9478ED-1039-F97C-38C0-1E5C3F975E35}"/>
              </a:ext>
            </a:extLst>
          </p:cNvPr>
          <p:cNvCxnSpPr>
            <a:cxnSpLocks/>
          </p:cNvCxnSpPr>
          <p:nvPr/>
        </p:nvCxnSpPr>
        <p:spPr>
          <a:xfrm flipH="1" flipV="1">
            <a:off x="3488261" y="3315134"/>
            <a:ext cx="709343" cy="722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F7184531-53CB-E0C1-C6EE-1352AEE292AC}"/>
              </a:ext>
            </a:extLst>
          </p:cNvPr>
          <p:cNvCxnSpPr>
            <a:cxnSpLocks/>
          </p:cNvCxnSpPr>
          <p:nvPr/>
        </p:nvCxnSpPr>
        <p:spPr>
          <a:xfrm>
            <a:off x="3896564" y="2295984"/>
            <a:ext cx="0" cy="5431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4D16279C-0301-28BD-B832-60C915B491C9}"/>
              </a:ext>
            </a:extLst>
          </p:cNvPr>
          <p:cNvCxnSpPr>
            <a:cxnSpLocks/>
          </p:cNvCxnSpPr>
          <p:nvPr/>
        </p:nvCxnSpPr>
        <p:spPr>
          <a:xfrm flipH="1" flipV="1">
            <a:off x="3896564" y="3294520"/>
            <a:ext cx="17807" cy="5914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7959B14F-E7FC-48DB-5378-DE8A2876467F}"/>
              </a:ext>
            </a:extLst>
          </p:cNvPr>
          <p:cNvSpPr txBox="1"/>
          <p:nvPr/>
        </p:nvSpPr>
        <p:spPr>
          <a:xfrm>
            <a:off x="3729151" y="2910931"/>
            <a:ext cx="744472" cy="369332"/>
          </a:xfrm>
          <a:prstGeom prst="rect">
            <a:avLst/>
          </a:prstGeom>
          <a:noFill/>
        </p:spPr>
        <p:txBody>
          <a:bodyPr wrap="square">
            <a:spAutoFit/>
          </a:bodyPr>
          <a:lstStyle/>
          <a:p>
            <a:r>
              <a:rPr lang="en-US" altLang="ja-JP" b="1" dirty="0"/>
              <a:t>W</a:t>
            </a:r>
          </a:p>
        </p:txBody>
      </p:sp>
      <p:sp>
        <p:nvSpPr>
          <p:cNvPr id="90" name="テキスト ボックス 89">
            <a:extLst>
              <a:ext uri="{FF2B5EF4-FFF2-40B4-BE49-F238E27FC236}">
                <a16:creationId xmlns:a16="http://schemas.microsoft.com/office/drawing/2014/main" id="{37039AAE-33F3-262F-1135-D8032ED16A9F}"/>
              </a:ext>
            </a:extLst>
          </p:cNvPr>
          <p:cNvSpPr txBox="1"/>
          <p:nvPr/>
        </p:nvSpPr>
        <p:spPr>
          <a:xfrm>
            <a:off x="1201620" y="6182915"/>
            <a:ext cx="744472" cy="369332"/>
          </a:xfrm>
          <a:prstGeom prst="rect">
            <a:avLst/>
          </a:prstGeom>
          <a:noFill/>
        </p:spPr>
        <p:txBody>
          <a:bodyPr wrap="square">
            <a:spAutoFit/>
          </a:bodyPr>
          <a:lstStyle/>
          <a:p>
            <a:r>
              <a:rPr lang="en-US" altLang="ja-JP" b="1" dirty="0"/>
              <a:t>W</a:t>
            </a:r>
          </a:p>
        </p:txBody>
      </p:sp>
      <p:sp>
        <p:nvSpPr>
          <p:cNvPr id="91" name="テキスト ボックス 90">
            <a:extLst>
              <a:ext uri="{FF2B5EF4-FFF2-40B4-BE49-F238E27FC236}">
                <a16:creationId xmlns:a16="http://schemas.microsoft.com/office/drawing/2014/main" id="{A33FA3B4-C347-C6DB-495D-87C1AB694C2E}"/>
              </a:ext>
            </a:extLst>
          </p:cNvPr>
          <p:cNvSpPr txBox="1"/>
          <p:nvPr/>
        </p:nvSpPr>
        <p:spPr>
          <a:xfrm>
            <a:off x="3615012" y="5952083"/>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93" name="直線コネクタ 92">
            <a:extLst>
              <a:ext uri="{FF2B5EF4-FFF2-40B4-BE49-F238E27FC236}">
                <a16:creationId xmlns:a16="http://schemas.microsoft.com/office/drawing/2014/main" id="{911BD537-455B-855D-5F7C-8CFE5961E8F6}"/>
              </a:ext>
            </a:extLst>
          </p:cNvPr>
          <p:cNvCxnSpPr/>
          <p:nvPr/>
        </p:nvCxnSpPr>
        <p:spPr>
          <a:xfrm>
            <a:off x="3758007" y="6048345"/>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8167C038-68DA-E625-6237-95554B158934}"/>
              </a:ext>
            </a:extLst>
          </p:cNvPr>
          <p:cNvCxnSpPr>
            <a:cxnSpLocks/>
          </p:cNvCxnSpPr>
          <p:nvPr/>
        </p:nvCxnSpPr>
        <p:spPr>
          <a:xfrm flipV="1">
            <a:off x="3830935" y="5952083"/>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B243-7D24-F980-E1D9-3F89F858AB9F}"/>
              </a:ext>
            </a:extLst>
          </p:cNvPr>
          <p:cNvSpPr txBox="1"/>
          <p:nvPr/>
        </p:nvSpPr>
        <p:spPr>
          <a:xfrm>
            <a:off x="1110737" y="4487209"/>
            <a:ext cx="668877" cy="369332"/>
          </a:xfrm>
          <a:prstGeom prst="rect">
            <a:avLst/>
          </a:prstGeom>
          <a:noFill/>
        </p:spPr>
        <p:txBody>
          <a:bodyPr wrap="square">
            <a:spAutoFit/>
          </a:bodyPr>
          <a:lstStyle/>
          <a:p>
            <a:r>
              <a:rPr lang="en-US" altLang="ja-JP" b="1" dirty="0"/>
              <a:t>mV</a:t>
            </a:r>
          </a:p>
        </p:txBody>
      </p:sp>
      <p:cxnSp>
        <p:nvCxnSpPr>
          <p:cNvPr id="102" name="直線コネクタ 101">
            <a:extLst>
              <a:ext uri="{FF2B5EF4-FFF2-40B4-BE49-F238E27FC236}">
                <a16:creationId xmlns:a16="http://schemas.microsoft.com/office/drawing/2014/main" id="{16CC7D4C-6F77-172F-36A6-521D57640A84}"/>
              </a:ext>
            </a:extLst>
          </p:cNvPr>
          <p:cNvCxnSpPr>
            <a:cxnSpLocks/>
          </p:cNvCxnSpPr>
          <p:nvPr/>
        </p:nvCxnSpPr>
        <p:spPr>
          <a:xfrm>
            <a:off x="1183364" y="4782582"/>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0E90023C-D3C8-3909-E263-53E4ACE15D26}"/>
              </a:ext>
            </a:extLst>
          </p:cNvPr>
          <p:cNvSpPr txBox="1"/>
          <p:nvPr/>
        </p:nvSpPr>
        <p:spPr>
          <a:xfrm>
            <a:off x="1507111" y="4430544"/>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5" name="テキスト ボックス 104">
            <a:extLst>
              <a:ext uri="{FF2B5EF4-FFF2-40B4-BE49-F238E27FC236}">
                <a16:creationId xmlns:a16="http://schemas.microsoft.com/office/drawing/2014/main" id="{AB32D2C3-160F-5E72-169D-E2AC8C37DA78}"/>
              </a:ext>
            </a:extLst>
          </p:cNvPr>
          <p:cNvSpPr txBox="1"/>
          <p:nvPr/>
        </p:nvSpPr>
        <p:spPr>
          <a:xfrm>
            <a:off x="1226113" y="4742357"/>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06" name="テキスト ボックス 105">
            <a:extLst>
              <a:ext uri="{FF2B5EF4-FFF2-40B4-BE49-F238E27FC236}">
                <a16:creationId xmlns:a16="http://schemas.microsoft.com/office/drawing/2014/main" id="{EC6C94A3-344B-AC1B-C4DA-F950EF6B05ED}"/>
              </a:ext>
            </a:extLst>
          </p:cNvPr>
          <p:cNvSpPr txBox="1"/>
          <p:nvPr/>
        </p:nvSpPr>
        <p:spPr>
          <a:xfrm>
            <a:off x="2331494" y="5321463"/>
            <a:ext cx="668877" cy="369332"/>
          </a:xfrm>
          <a:prstGeom prst="rect">
            <a:avLst/>
          </a:prstGeom>
          <a:noFill/>
        </p:spPr>
        <p:txBody>
          <a:bodyPr wrap="square">
            <a:spAutoFit/>
          </a:bodyPr>
          <a:lstStyle/>
          <a:p>
            <a:r>
              <a:rPr lang="en-US" altLang="ja-JP" b="1" dirty="0"/>
              <a:t>mV</a:t>
            </a:r>
          </a:p>
        </p:txBody>
      </p:sp>
      <p:cxnSp>
        <p:nvCxnSpPr>
          <p:cNvPr id="107" name="直線コネクタ 106">
            <a:extLst>
              <a:ext uri="{FF2B5EF4-FFF2-40B4-BE49-F238E27FC236}">
                <a16:creationId xmlns:a16="http://schemas.microsoft.com/office/drawing/2014/main" id="{5336A2CF-0F0B-D3C5-A8B6-C2E1739FA531}"/>
              </a:ext>
            </a:extLst>
          </p:cNvPr>
          <p:cNvCxnSpPr>
            <a:cxnSpLocks/>
          </p:cNvCxnSpPr>
          <p:nvPr/>
        </p:nvCxnSpPr>
        <p:spPr>
          <a:xfrm>
            <a:off x="2404121" y="5616836"/>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886BCEB4-D19E-993C-F86A-90D88B876F39}"/>
              </a:ext>
            </a:extLst>
          </p:cNvPr>
          <p:cNvSpPr txBox="1"/>
          <p:nvPr/>
        </p:nvSpPr>
        <p:spPr>
          <a:xfrm>
            <a:off x="2727868" y="5264798"/>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09" name="テキスト ボックス 108">
            <a:extLst>
              <a:ext uri="{FF2B5EF4-FFF2-40B4-BE49-F238E27FC236}">
                <a16:creationId xmlns:a16="http://schemas.microsoft.com/office/drawing/2014/main" id="{60FAAC52-506C-7ECE-845E-B23683664CF1}"/>
              </a:ext>
            </a:extLst>
          </p:cNvPr>
          <p:cNvSpPr txBox="1"/>
          <p:nvPr/>
        </p:nvSpPr>
        <p:spPr>
          <a:xfrm>
            <a:off x="2446870" y="5576611"/>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10" name="テキスト ボックス 109">
            <a:extLst>
              <a:ext uri="{FF2B5EF4-FFF2-40B4-BE49-F238E27FC236}">
                <a16:creationId xmlns:a16="http://schemas.microsoft.com/office/drawing/2014/main" id="{CEF3E764-1D7F-32C4-1BA0-48A4E6D4BDF2}"/>
              </a:ext>
            </a:extLst>
          </p:cNvPr>
          <p:cNvSpPr txBox="1"/>
          <p:nvPr/>
        </p:nvSpPr>
        <p:spPr>
          <a:xfrm>
            <a:off x="2916240" y="5323027"/>
            <a:ext cx="853119" cy="523220"/>
          </a:xfrm>
          <a:prstGeom prst="rect">
            <a:avLst/>
          </a:prstGeom>
          <a:noFill/>
        </p:spPr>
        <p:txBody>
          <a:bodyPr wrap="none" rtlCol="0">
            <a:spAutoFit/>
          </a:bodyPr>
          <a:lstStyle/>
          <a:p>
            <a:r>
              <a:rPr kumimoji="1" lang="en-US" altLang="ja-JP" sz="2800" b="1" dirty="0"/>
              <a:t>=  </a:t>
            </a:r>
            <a:r>
              <a:rPr kumimoji="1" lang="en-US" altLang="ja-JP" b="1" dirty="0"/>
              <a:t>   </a:t>
            </a:r>
            <a:endParaRPr kumimoji="1" lang="ja-JP" altLang="en-US" b="1" dirty="0"/>
          </a:p>
        </p:txBody>
      </p:sp>
      <p:sp>
        <p:nvSpPr>
          <p:cNvPr id="111" name="テキスト ボックス 110">
            <a:extLst>
              <a:ext uri="{FF2B5EF4-FFF2-40B4-BE49-F238E27FC236}">
                <a16:creationId xmlns:a16="http://schemas.microsoft.com/office/drawing/2014/main" id="{F3451A76-970C-C4F2-8DDC-9D10A16A7E83}"/>
              </a:ext>
            </a:extLst>
          </p:cNvPr>
          <p:cNvSpPr txBox="1"/>
          <p:nvPr/>
        </p:nvSpPr>
        <p:spPr>
          <a:xfrm>
            <a:off x="3296481" y="5411842"/>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2" name="直線コネクタ 111">
            <a:extLst>
              <a:ext uri="{FF2B5EF4-FFF2-40B4-BE49-F238E27FC236}">
                <a16:creationId xmlns:a16="http://schemas.microsoft.com/office/drawing/2014/main" id="{A698DDE0-679B-B4F0-8D93-60FDC5DD74A2}"/>
              </a:ext>
            </a:extLst>
          </p:cNvPr>
          <p:cNvCxnSpPr/>
          <p:nvPr/>
        </p:nvCxnSpPr>
        <p:spPr>
          <a:xfrm>
            <a:off x="3439476" y="5508104"/>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38385BC6-04E4-46D0-B35A-E0AD50A3BFB1}"/>
              </a:ext>
            </a:extLst>
          </p:cNvPr>
          <p:cNvCxnSpPr>
            <a:cxnSpLocks/>
          </p:cNvCxnSpPr>
          <p:nvPr/>
        </p:nvCxnSpPr>
        <p:spPr>
          <a:xfrm flipV="1">
            <a:off x="3512404" y="5411842"/>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B9B0CF5F-AD27-37BF-A026-1E3805066F17}"/>
              </a:ext>
            </a:extLst>
          </p:cNvPr>
          <p:cNvCxnSpPr/>
          <p:nvPr/>
        </p:nvCxnSpPr>
        <p:spPr>
          <a:xfrm>
            <a:off x="3930259" y="5590035"/>
            <a:ext cx="238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テキスト ボックス 115">
            <a:extLst>
              <a:ext uri="{FF2B5EF4-FFF2-40B4-BE49-F238E27FC236}">
                <a16:creationId xmlns:a16="http://schemas.microsoft.com/office/drawing/2014/main" id="{2F351528-C490-3F0E-DC67-686386E82168}"/>
              </a:ext>
            </a:extLst>
          </p:cNvPr>
          <p:cNvSpPr txBox="1"/>
          <p:nvPr/>
        </p:nvSpPr>
        <p:spPr>
          <a:xfrm>
            <a:off x="4210126" y="5431102"/>
            <a:ext cx="744472" cy="400110"/>
          </a:xfrm>
          <a:prstGeom prst="rect">
            <a:avLst/>
          </a:prstGeom>
          <a:noFill/>
        </p:spPr>
        <p:txBody>
          <a:bodyPr wrap="square">
            <a:spAutoFit/>
          </a:bodyPr>
          <a:lstStyle/>
          <a:p>
            <a:r>
              <a:rPr lang="en-US" altLang="ja-JP" sz="2000" b="1" dirty="0"/>
              <a:t>W</a:t>
            </a:r>
          </a:p>
        </p:txBody>
      </p:sp>
      <p:sp>
        <p:nvSpPr>
          <p:cNvPr id="117" name="テキスト ボックス 116">
            <a:extLst>
              <a:ext uri="{FF2B5EF4-FFF2-40B4-BE49-F238E27FC236}">
                <a16:creationId xmlns:a16="http://schemas.microsoft.com/office/drawing/2014/main" id="{8A3EDB9C-BC67-7695-FA8C-32D1E8CBA59F}"/>
              </a:ext>
            </a:extLst>
          </p:cNvPr>
          <p:cNvSpPr txBox="1"/>
          <p:nvPr/>
        </p:nvSpPr>
        <p:spPr>
          <a:xfrm>
            <a:off x="641501" y="6152920"/>
            <a:ext cx="744472" cy="369332"/>
          </a:xfrm>
          <a:prstGeom prst="rect">
            <a:avLst/>
          </a:prstGeom>
          <a:noFill/>
        </p:spPr>
        <p:txBody>
          <a:bodyPr wrap="square">
            <a:spAutoFit/>
          </a:bodyPr>
          <a:lstStyle/>
          <a:p>
            <a:r>
              <a:rPr lang="en-US" altLang="ja-JP" b="1" dirty="0"/>
              <a:t>0</a:t>
            </a:r>
          </a:p>
        </p:txBody>
      </p:sp>
      <p:sp>
        <p:nvSpPr>
          <p:cNvPr id="118" name="テキスト ボックス 117">
            <a:extLst>
              <a:ext uri="{FF2B5EF4-FFF2-40B4-BE49-F238E27FC236}">
                <a16:creationId xmlns:a16="http://schemas.microsoft.com/office/drawing/2014/main" id="{D979165A-1955-811B-693F-ADB51DF1391A}"/>
              </a:ext>
            </a:extLst>
          </p:cNvPr>
          <p:cNvSpPr txBox="1"/>
          <p:nvPr/>
        </p:nvSpPr>
        <p:spPr>
          <a:xfrm>
            <a:off x="1547766" y="1953688"/>
            <a:ext cx="744472" cy="461665"/>
          </a:xfrm>
          <a:prstGeom prst="rect">
            <a:avLst/>
          </a:prstGeom>
          <a:noFill/>
        </p:spPr>
        <p:txBody>
          <a:bodyPr wrap="square">
            <a:spAutoFit/>
          </a:bodyPr>
          <a:lstStyle/>
          <a:p>
            <a:r>
              <a:rPr lang="en-US" altLang="ja-JP" sz="2400" b="1" i="1" dirty="0" err="1"/>
              <a:t>h</a:t>
            </a:r>
            <a:r>
              <a:rPr lang="en-US" altLang="ja-JP" sz="2400" b="1" dirty="0" err="1"/>
              <a:t>ω</a:t>
            </a:r>
            <a:endParaRPr lang="en-US" altLang="ja-JP" sz="2400" b="1" dirty="0"/>
          </a:p>
        </p:txBody>
      </p:sp>
      <p:cxnSp>
        <p:nvCxnSpPr>
          <p:cNvPr id="119" name="直線コネクタ 118">
            <a:extLst>
              <a:ext uri="{FF2B5EF4-FFF2-40B4-BE49-F238E27FC236}">
                <a16:creationId xmlns:a16="http://schemas.microsoft.com/office/drawing/2014/main" id="{979F1DD5-BFC0-64BE-56AF-8DCCBE5C2DF2}"/>
              </a:ext>
            </a:extLst>
          </p:cNvPr>
          <p:cNvCxnSpPr/>
          <p:nvPr/>
        </p:nvCxnSpPr>
        <p:spPr>
          <a:xfrm>
            <a:off x="1690761" y="2049950"/>
            <a:ext cx="1551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940C8501-4ADC-BE38-F6E7-085CAF312579}"/>
              </a:ext>
            </a:extLst>
          </p:cNvPr>
          <p:cNvCxnSpPr>
            <a:cxnSpLocks/>
          </p:cNvCxnSpPr>
          <p:nvPr/>
        </p:nvCxnSpPr>
        <p:spPr>
          <a:xfrm flipV="1">
            <a:off x="1763689" y="1953688"/>
            <a:ext cx="25019" cy="962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B85EF1C3-AA78-3FF7-1923-0E43AD51B419}"/>
              </a:ext>
            </a:extLst>
          </p:cNvPr>
          <p:cNvSpPr txBox="1"/>
          <p:nvPr/>
        </p:nvSpPr>
        <p:spPr>
          <a:xfrm>
            <a:off x="2852616" y="2284626"/>
            <a:ext cx="668877" cy="369332"/>
          </a:xfrm>
          <a:prstGeom prst="rect">
            <a:avLst/>
          </a:prstGeom>
          <a:noFill/>
        </p:spPr>
        <p:txBody>
          <a:bodyPr wrap="square">
            <a:spAutoFit/>
          </a:bodyPr>
          <a:lstStyle/>
          <a:p>
            <a:r>
              <a:rPr lang="en-US" altLang="ja-JP" b="1" dirty="0"/>
              <a:t>mV</a:t>
            </a:r>
          </a:p>
        </p:txBody>
      </p:sp>
      <p:cxnSp>
        <p:nvCxnSpPr>
          <p:cNvPr id="122" name="直線コネクタ 121">
            <a:extLst>
              <a:ext uri="{FF2B5EF4-FFF2-40B4-BE49-F238E27FC236}">
                <a16:creationId xmlns:a16="http://schemas.microsoft.com/office/drawing/2014/main" id="{953D41FE-D278-5E7B-CA1F-23B70409E10B}"/>
              </a:ext>
            </a:extLst>
          </p:cNvPr>
          <p:cNvCxnSpPr>
            <a:cxnSpLocks/>
          </p:cNvCxnSpPr>
          <p:nvPr/>
        </p:nvCxnSpPr>
        <p:spPr>
          <a:xfrm>
            <a:off x="2925243" y="2579999"/>
            <a:ext cx="448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3C001755-93C2-2824-3EDD-306634DA3B02}"/>
              </a:ext>
            </a:extLst>
          </p:cNvPr>
          <p:cNvSpPr txBox="1"/>
          <p:nvPr/>
        </p:nvSpPr>
        <p:spPr>
          <a:xfrm>
            <a:off x="3248990" y="2227961"/>
            <a:ext cx="260008" cy="253916"/>
          </a:xfrm>
          <a:prstGeom prst="rect">
            <a:avLst/>
          </a:prstGeom>
          <a:noFill/>
        </p:spPr>
        <p:txBody>
          <a:bodyPr wrap="none" rtlCol="0">
            <a:spAutoFit/>
          </a:bodyPr>
          <a:lstStyle/>
          <a:p>
            <a:r>
              <a:rPr kumimoji="1" lang="en-US" altLang="ja-JP" sz="1050" b="1" dirty="0"/>
              <a:t>2</a:t>
            </a:r>
            <a:endParaRPr kumimoji="1" lang="ja-JP" altLang="en-US" sz="1050" b="1" dirty="0"/>
          </a:p>
        </p:txBody>
      </p:sp>
      <p:sp>
        <p:nvSpPr>
          <p:cNvPr id="124" name="テキスト ボックス 123">
            <a:extLst>
              <a:ext uri="{FF2B5EF4-FFF2-40B4-BE49-F238E27FC236}">
                <a16:creationId xmlns:a16="http://schemas.microsoft.com/office/drawing/2014/main" id="{81FFF517-DF4C-FEC1-9AAA-AD9E1B64AB01}"/>
              </a:ext>
            </a:extLst>
          </p:cNvPr>
          <p:cNvSpPr txBox="1"/>
          <p:nvPr/>
        </p:nvSpPr>
        <p:spPr>
          <a:xfrm>
            <a:off x="2967992" y="2539774"/>
            <a:ext cx="317716" cy="369332"/>
          </a:xfrm>
          <a:prstGeom prst="rect">
            <a:avLst/>
          </a:prstGeom>
          <a:noFill/>
        </p:spPr>
        <p:txBody>
          <a:bodyPr wrap="none" rtlCol="0">
            <a:spAutoFit/>
          </a:bodyPr>
          <a:lstStyle/>
          <a:p>
            <a:r>
              <a:rPr kumimoji="1" lang="en-US" altLang="ja-JP" b="1" dirty="0"/>
              <a:t>2</a:t>
            </a:r>
            <a:endParaRPr kumimoji="1" lang="ja-JP" altLang="en-US" b="1" dirty="0"/>
          </a:p>
        </p:txBody>
      </p:sp>
      <p:sp>
        <p:nvSpPr>
          <p:cNvPr id="125" name="テキスト ボックス 124">
            <a:extLst>
              <a:ext uri="{FF2B5EF4-FFF2-40B4-BE49-F238E27FC236}">
                <a16:creationId xmlns:a16="http://schemas.microsoft.com/office/drawing/2014/main" id="{DFAC7653-2E88-46D3-CB20-F94CF640AAA4}"/>
              </a:ext>
            </a:extLst>
          </p:cNvPr>
          <p:cNvSpPr txBox="1"/>
          <p:nvPr/>
        </p:nvSpPr>
        <p:spPr>
          <a:xfrm>
            <a:off x="6337158" y="5808709"/>
            <a:ext cx="5388252" cy="584775"/>
          </a:xfrm>
          <a:prstGeom prst="rect">
            <a:avLst/>
          </a:prstGeom>
          <a:noFill/>
        </p:spPr>
        <p:txBody>
          <a:bodyPr wrap="square">
            <a:spAutoFit/>
          </a:bodyPr>
          <a:lstStyle/>
          <a:p>
            <a:r>
              <a:rPr lang="en-US" altLang="ja-JP" sz="3200" b="1" dirty="0">
                <a:solidFill>
                  <a:schemeClr val="bg1"/>
                </a:solidFill>
              </a:rPr>
              <a:t>W =</a:t>
            </a:r>
            <a:r>
              <a:rPr lang="ja-JP" altLang="en-US" sz="3200" b="1" dirty="0">
                <a:solidFill>
                  <a:schemeClr val="bg1"/>
                </a:solidFill>
              </a:rPr>
              <a:t>引力脱出エネルギー</a:t>
            </a:r>
            <a:endParaRPr lang="en-US" altLang="ja-JP" sz="3200" b="1" dirty="0">
              <a:solidFill>
                <a:schemeClr val="bg1"/>
              </a:solidFill>
            </a:endParaRPr>
          </a:p>
        </p:txBody>
      </p:sp>
      <p:pic>
        <p:nvPicPr>
          <p:cNvPr id="7" name="図 6">
            <a:extLst>
              <a:ext uri="{FF2B5EF4-FFF2-40B4-BE49-F238E27FC236}">
                <a16:creationId xmlns:a16="http://schemas.microsoft.com/office/drawing/2014/main" id="{343E0431-D127-8923-EC49-97D51C5D05A6}"/>
              </a:ext>
            </a:extLst>
          </p:cNvPr>
          <p:cNvPicPr>
            <a:picLocks noChangeAspect="1"/>
          </p:cNvPicPr>
          <p:nvPr/>
        </p:nvPicPr>
        <p:blipFill rotWithShape="1">
          <a:blip r:embed="rId3"/>
          <a:srcRect l="58786" t="50000" r="11069" b="20551"/>
          <a:stretch/>
        </p:blipFill>
        <p:spPr>
          <a:xfrm>
            <a:off x="5858593" y="3401107"/>
            <a:ext cx="5115133" cy="2341920"/>
          </a:xfrm>
          <a:prstGeom prst="rect">
            <a:avLst/>
          </a:prstGeom>
        </p:spPr>
      </p:pic>
      <p:sp>
        <p:nvSpPr>
          <p:cNvPr id="86" name="テキスト ボックス 85">
            <a:extLst>
              <a:ext uri="{FF2B5EF4-FFF2-40B4-BE49-F238E27FC236}">
                <a16:creationId xmlns:a16="http://schemas.microsoft.com/office/drawing/2014/main" id="{55B93CC5-2344-B6B6-4BC5-EDBB2CC6AA12}"/>
              </a:ext>
            </a:extLst>
          </p:cNvPr>
          <p:cNvSpPr txBox="1"/>
          <p:nvPr/>
        </p:nvSpPr>
        <p:spPr>
          <a:xfrm>
            <a:off x="5619714" y="2967678"/>
            <a:ext cx="6175116" cy="369332"/>
          </a:xfrm>
          <a:prstGeom prst="rect">
            <a:avLst/>
          </a:prstGeom>
          <a:noFill/>
        </p:spPr>
        <p:txBody>
          <a:bodyPr wrap="square">
            <a:spAutoFit/>
          </a:bodyPr>
          <a:lstStyle/>
          <a:p>
            <a:r>
              <a:rPr lang="ja-JP" altLang="en-US" b="1" dirty="0">
                <a:solidFill>
                  <a:schemeClr val="bg1"/>
                </a:solidFill>
              </a:rPr>
              <a:t>地球の引力圏から無重力宇宙空間へ脱出するロケット</a:t>
            </a:r>
            <a:endParaRPr lang="en-US" altLang="ja-JP" b="1" dirty="0">
              <a:solidFill>
                <a:schemeClr val="bg1"/>
              </a:solidFill>
            </a:endParaRPr>
          </a:p>
        </p:txBody>
      </p:sp>
      <p:pic>
        <p:nvPicPr>
          <p:cNvPr id="88" name="図 87">
            <a:extLst>
              <a:ext uri="{FF2B5EF4-FFF2-40B4-BE49-F238E27FC236}">
                <a16:creationId xmlns:a16="http://schemas.microsoft.com/office/drawing/2014/main" id="{BF9CE248-D4B9-29DB-5EF2-C320251CF118}"/>
              </a:ext>
            </a:extLst>
          </p:cNvPr>
          <p:cNvPicPr>
            <a:picLocks noChangeAspect="1"/>
          </p:cNvPicPr>
          <p:nvPr/>
        </p:nvPicPr>
        <p:blipFill rotWithShape="1">
          <a:blip r:embed="rId4"/>
          <a:srcRect l="15811" t="61027" r="43782" b="28592"/>
          <a:stretch/>
        </p:blipFill>
        <p:spPr>
          <a:xfrm>
            <a:off x="4933060" y="790526"/>
            <a:ext cx="6792350" cy="981124"/>
          </a:xfrm>
          <a:prstGeom prst="rect">
            <a:avLst/>
          </a:prstGeom>
        </p:spPr>
      </p:pic>
      <p:pic>
        <p:nvPicPr>
          <p:cNvPr id="92" name="図 91">
            <a:extLst>
              <a:ext uri="{FF2B5EF4-FFF2-40B4-BE49-F238E27FC236}">
                <a16:creationId xmlns:a16="http://schemas.microsoft.com/office/drawing/2014/main" id="{94D422A2-AECF-B9B4-B5CD-0638872CC4D9}"/>
              </a:ext>
            </a:extLst>
          </p:cNvPr>
          <p:cNvPicPr>
            <a:picLocks noChangeAspect="1"/>
          </p:cNvPicPr>
          <p:nvPr/>
        </p:nvPicPr>
        <p:blipFill rotWithShape="1">
          <a:blip r:embed="rId4"/>
          <a:srcRect l="15811" t="70218" r="55824" b="26037"/>
          <a:stretch/>
        </p:blipFill>
        <p:spPr>
          <a:xfrm>
            <a:off x="4933060" y="1659138"/>
            <a:ext cx="4768153" cy="353922"/>
          </a:xfrm>
          <a:prstGeom prst="rect">
            <a:avLst/>
          </a:prstGeom>
        </p:spPr>
      </p:pic>
      <p:sp>
        <p:nvSpPr>
          <p:cNvPr id="61" name="四角形: 角を丸くする 60">
            <a:extLst>
              <a:ext uri="{FF2B5EF4-FFF2-40B4-BE49-F238E27FC236}">
                <a16:creationId xmlns:a16="http://schemas.microsoft.com/office/drawing/2014/main" id="{D1FDA155-72CC-3AEF-B46B-FBAFAFB99A3D}"/>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1ED85D4B-63B1-E238-F0B5-DC0890DFA3CF}"/>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cxnSp>
        <p:nvCxnSpPr>
          <p:cNvPr id="64" name="直線コネクタ 63">
            <a:extLst>
              <a:ext uri="{FF2B5EF4-FFF2-40B4-BE49-F238E27FC236}">
                <a16:creationId xmlns:a16="http://schemas.microsoft.com/office/drawing/2014/main" id="{998635F1-AE61-E568-A645-B5983BFBC9D5}"/>
              </a:ext>
            </a:extLst>
          </p:cNvPr>
          <p:cNvCxnSpPr/>
          <p:nvPr/>
        </p:nvCxnSpPr>
        <p:spPr>
          <a:xfrm>
            <a:off x="626227" y="1014609"/>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E5715CD6-9846-97F3-3B2A-C0DED5830631}"/>
              </a:ext>
            </a:extLst>
          </p:cNvPr>
          <p:cNvSpPr txBox="1"/>
          <p:nvPr/>
        </p:nvSpPr>
        <p:spPr>
          <a:xfrm>
            <a:off x="476443" y="37063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spTree>
    <p:extLst>
      <p:ext uri="{BB962C8B-B14F-4D97-AF65-F5344CB8AC3E}">
        <p14:creationId xmlns:p14="http://schemas.microsoft.com/office/powerpoint/2010/main" val="568320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5A9420C-7CB2-B9F0-76A7-28E2884E362D}"/>
              </a:ext>
            </a:extLst>
          </p:cNvPr>
          <p:cNvSpPr txBox="1"/>
          <p:nvPr/>
        </p:nvSpPr>
        <p:spPr>
          <a:xfrm>
            <a:off x="349354" y="101586"/>
            <a:ext cx="3467616" cy="584775"/>
          </a:xfrm>
          <a:prstGeom prst="rect">
            <a:avLst/>
          </a:prstGeom>
          <a:noFill/>
        </p:spPr>
        <p:txBody>
          <a:bodyPr wrap="none" rtlCol="0">
            <a:spAutoFit/>
          </a:bodyPr>
          <a:lstStyle/>
          <a:p>
            <a:r>
              <a:rPr lang="ja-JP" altLang="en-US" sz="3200" b="1" dirty="0"/>
              <a:t>金属の物理モデル</a:t>
            </a:r>
            <a:endParaRPr kumimoji="1" lang="ja-JP" altLang="en-US" sz="3200" b="1" dirty="0"/>
          </a:p>
        </p:txBody>
      </p:sp>
      <p:sp>
        <p:nvSpPr>
          <p:cNvPr id="3" name="テキスト ボックス 2">
            <a:extLst>
              <a:ext uri="{FF2B5EF4-FFF2-40B4-BE49-F238E27FC236}">
                <a16:creationId xmlns:a16="http://schemas.microsoft.com/office/drawing/2014/main" id="{4268936B-F508-8507-7F51-CBF147D7A519}"/>
              </a:ext>
            </a:extLst>
          </p:cNvPr>
          <p:cNvSpPr txBox="1"/>
          <p:nvPr/>
        </p:nvSpPr>
        <p:spPr>
          <a:xfrm>
            <a:off x="206571" y="915652"/>
            <a:ext cx="3005951" cy="400110"/>
          </a:xfrm>
          <a:prstGeom prst="rect">
            <a:avLst/>
          </a:prstGeom>
          <a:noFill/>
        </p:spPr>
        <p:txBody>
          <a:bodyPr wrap="none" rtlCol="0">
            <a:spAutoFit/>
          </a:bodyPr>
          <a:lstStyle/>
          <a:p>
            <a:r>
              <a:rPr lang="ja-JP" altLang="en-US" sz="2000" b="1" dirty="0">
                <a:solidFill>
                  <a:schemeClr val="accent1">
                    <a:lumMod val="75000"/>
                  </a:schemeClr>
                </a:solidFill>
              </a:rPr>
              <a:t>アルミ原子の物理モデル</a:t>
            </a:r>
            <a:endParaRPr kumimoji="1" lang="ja-JP" altLang="en-US" sz="2000" b="1" dirty="0">
              <a:solidFill>
                <a:schemeClr val="accent1">
                  <a:lumMod val="75000"/>
                </a:schemeClr>
              </a:solidFill>
            </a:endParaRPr>
          </a:p>
        </p:txBody>
      </p:sp>
      <p:sp>
        <p:nvSpPr>
          <p:cNvPr id="4" name="楕円 3">
            <a:extLst>
              <a:ext uri="{FF2B5EF4-FFF2-40B4-BE49-F238E27FC236}">
                <a16:creationId xmlns:a16="http://schemas.microsoft.com/office/drawing/2014/main" id="{07DF6188-BA1D-FC36-051A-387DFEF6F2CA}"/>
              </a:ext>
            </a:extLst>
          </p:cNvPr>
          <p:cNvSpPr/>
          <p:nvPr/>
        </p:nvSpPr>
        <p:spPr>
          <a:xfrm>
            <a:off x="3377519" y="421798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F82CFB16-0446-FF57-4ED0-3D8B06A3743B}"/>
              </a:ext>
            </a:extLst>
          </p:cNvPr>
          <p:cNvSpPr/>
          <p:nvPr/>
        </p:nvSpPr>
        <p:spPr>
          <a:xfrm>
            <a:off x="1444335" y="49424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450D2D3-F76A-5046-787B-B0D4511EA52F}"/>
              </a:ext>
            </a:extLst>
          </p:cNvPr>
          <p:cNvSpPr txBox="1"/>
          <p:nvPr/>
        </p:nvSpPr>
        <p:spPr>
          <a:xfrm>
            <a:off x="1444335" y="50333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8" name="楕円 7">
            <a:extLst>
              <a:ext uri="{FF2B5EF4-FFF2-40B4-BE49-F238E27FC236}">
                <a16:creationId xmlns:a16="http://schemas.microsoft.com/office/drawing/2014/main" id="{ABB563B8-114F-033F-00C7-A0AA17DB13D5}"/>
              </a:ext>
            </a:extLst>
          </p:cNvPr>
          <p:cNvSpPr/>
          <p:nvPr/>
        </p:nvSpPr>
        <p:spPr>
          <a:xfrm>
            <a:off x="2103514" y="3772905"/>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8C371F06-3820-6907-16CA-21962E64A103}"/>
              </a:ext>
            </a:extLst>
          </p:cNvPr>
          <p:cNvSpPr/>
          <p:nvPr/>
        </p:nvSpPr>
        <p:spPr>
          <a:xfrm>
            <a:off x="607179" y="421798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15AB311-128A-7F1F-21AA-8F164ED952BD}"/>
              </a:ext>
            </a:extLst>
          </p:cNvPr>
          <p:cNvSpPr/>
          <p:nvPr/>
        </p:nvSpPr>
        <p:spPr>
          <a:xfrm>
            <a:off x="1596735" y="509480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7E87562-9277-2C18-B2B8-EF43E62F8927}"/>
              </a:ext>
            </a:extLst>
          </p:cNvPr>
          <p:cNvSpPr txBox="1"/>
          <p:nvPr/>
        </p:nvSpPr>
        <p:spPr>
          <a:xfrm>
            <a:off x="1596735" y="518570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13" name="楕円 12">
            <a:extLst>
              <a:ext uri="{FF2B5EF4-FFF2-40B4-BE49-F238E27FC236}">
                <a16:creationId xmlns:a16="http://schemas.microsoft.com/office/drawing/2014/main" id="{345A5CED-9500-EA87-608D-EE4A149F3E72}"/>
              </a:ext>
            </a:extLst>
          </p:cNvPr>
          <p:cNvSpPr/>
          <p:nvPr/>
        </p:nvSpPr>
        <p:spPr>
          <a:xfrm>
            <a:off x="2235562" y="402936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1FB00D3-D8C2-432B-A351-787DEA0BB654}"/>
              </a:ext>
            </a:extLst>
          </p:cNvPr>
          <p:cNvSpPr txBox="1"/>
          <p:nvPr/>
        </p:nvSpPr>
        <p:spPr>
          <a:xfrm>
            <a:off x="2235562" y="409970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5" name="楕円 14">
            <a:extLst>
              <a:ext uri="{FF2B5EF4-FFF2-40B4-BE49-F238E27FC236}">
                <a16:creationId xmlns:a16="http://schemas.microsoft.com/office/drawing/2014/main" id="{44A883A0-8ED7-533C-2690-08763F47868D}"/>
              </a:ext>
            </a:extLst>
          </p:cNvPr>
          <p:cNvSpPr/>
          <p:nvPr/>
        </p:nvSpPr>
        <p:spPr>
          <a:xfrm>
            <a:off x="3481901" y="5829164"/>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61502E9-60BC-6276-D2B0-B4780410E13D}"/>
              </a:ext>
            </a:extLst>
          </p:cNvPr>
          <p:cNvSpPr txBox="1"/>
          <p:nvPr/>
        </p:nvSpPr>
        <p:spPr>
          <a:xfrm>
            <a:off x="3473256" y="597026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17" name="楕円 16">
            <a:extLst>
              <a:ext uri="{FF2B5EF4-FFF2-40B4-BE49-F238E27FC236}">
                <a16:creationId xmlns:a16="http://schemas.microsoft.com/office/drawing/2014/main" id="{729FBCAE-3FA1-820E-2A92-801FFC22DBEB}"/>
              </a:ext>
            </a:extLst>
          </p:cNvPr>
          <p:cNvSpPr/>
          <p:nvPr/>
        </p:nvSpPr>
        <p:spPr>
          <a:xfrm>
            <a:off x="4475338" y="509176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F73672B-50B0-49C3-775E-B5ECF8D76EC8}"/>
              </a:ext>
            </a:extLst>
          </p:cNvPr>
          <p:cNvSpPr txBox="1"/>
          <p:nvPr/>
        </p:nvSpPr>
        <p:spPr>
          <a:xfrm>
            <a:off x="4475338" y="518267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1" name="楕円 20">
            <a:extLst>
              <a:ext uri="{FF2B5EF4-FFF2-40B4-BE49-F238E27FC236}">
                <a16:creationId xmlns:a16="http://schemas.microsoft.com/office/drawing/2014/main" id="{A6DDC42C-1995-9830-E554-F55D647FFCEB}"/>
              </a:ext>
            </a:extLst>
          </p:cNvPr>
          <p:cNvSpPr/>
          <p:nvPr/>
        </p:nvSpPr>
        <p:spPr>
          <a:xfrm>
            <a:off x="9145163" y="4202320"/>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7BE95A4-08B5-A5C1-8129-D84C961DA735}"/>
              </a:ext>
            </a:extLst>
          </p:cNvPr>
          <p:cNvSpPr/>
          <p:nvPr/>
        </p:nvSpPr>
        <p:spPr>
          <a:xfrm>
            <a:off x="7211979" y="49267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23C4B85-27CF-DD46-5C4D-214C75230819}"/>
              </a:ext>
            </a:extLst>
          </p:cNvPr>
          <p:cNvSpPr txBox="1"/>
          <p:nvPr/>
        </p:nvSpPr>
        <p:spPr>
          <a:xfrm>
            <a:off x="7211979" y="50176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4" name="楕円 23">
            <a:extLst>
              <a:ext uri="{FF2B5EF4-FFF2-40B4-BE49-F238E27FC236}">
                <a16:creationId xmlns:a16="http://schemas.microsoft.com/office/drawing/2014/main" id="{BF93F656-3F21-2BEB-73FF-D5C21D39E6F1}"/>
              </a:ext>
            </a:extLst>
          </p:cNvPr>
          <p:cNvSpPr/>
          <p:nvPr/>
        </p:nvSpPr>
        <p:spPr>
          <a:xfrm>
            <a:off x="7134131" y="3170118"/>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3E96984C-A7A1-66A2-5D89-9B1C8868BFFD}"/>
              </a:ext>
            </a:extLst>
          </p:cNvPr>
          <p:cNvSpPr/>
          <p:nvPr/>
        </p:nvSpPr>
        <p:spPr>
          <a:xfrm>
            <a:off x="6374823" y="4202322"/>
            <a:ext cx="2617940" cy="2304789"/>
          </a:xfrm>
          <a:prstGeom prst="ellipse">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B6B103E9-41BF-89D0-F691-9C7E80CC9E3F}"/>
              </a:ext>
            </a:extLst>
          </p:cNvPr>
          <p:cNvSpPr/>
          <p:nvPr/>
        </p:nvSpPr>
        <p:spPr>
          <a:xfrm>
            <a:off x="7364379" y="507914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16331333-EDE4-FB4A-0D58-347E3316B50C}"/>
              </a:ext>
            </a:extLst>
          </p:cNvPr>
          <p:cNvSpPr txBox="1"/>
          <p:nvPr/>
        </p:nvSpPr>
        <p:spPr>
          <a:xfrm>
            <a:off x="7364379" y="517004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28" name="楕円 27">
            <a:extLst>
              <a:ext uri="{FF2B5EF4-FFF2-40B4-BE49-F238E27FC236}">
                <a16:creationId xmlns:a16="http://schemas.microsoft.com/office/drawing/2014/main" id="{25347C2E-822D-521B-C8A1-74BCB40BBB73}"/>
              </a:ext>
            </a:extLst>
          </p:cNvPr>
          <p:cNvSpPr/>
          <p:nvPr/>
        </p:nvSpPr>
        <p:spPr>
          <a:xfrm>
            <a:off x="6772524" y="4127981"/>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D76F0EB-2910-FC85-54A0-074B4F3DFF53}"/>
              </a:ext>
            </a:extLst>
          </p:cNvPr>
          <p:cNvSpPr txBox="1"/>
          <p:nvPr/>
        </p:nvSpPr>
        <p:spPr>
          <a:xfrm>
            <a:off x="6760745" y="418879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0" name="楕円 29">
            <a:extLst>
              <a:ext uri="{FF2B5EF4-FFF2-40B4-BE49-F238E27FC236}">
                <a16:creationId xmlns:a16="http://schemas.microsoft.com/office/drawing/2014/main" id="{749B21C1-6A5F-06F7-6253-AA745FE94438}"/>
              </a:ext>
            </a:extLst>
          </p:cNvPr>
          <p:cNvSpPr/>
          <p:nvPr/>
        </p:nvSpPr>
        <p:spPr>
          <a:xfrm>
            <a:off x="11291289" y="5642909"/>
            <a:ext cx="463168" cy="5511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CE9BA06-40E4-E697-7C43-22F23754B53E}"/>
              </a:ext>
            </a:extLst>
          </p:cNvPr>
          <p:cNvSpPr txBox="1"/>
          <p:nvPr/>
        </p:nvSpPr>
        <p:spPr>
          <a:xfrm>
            <a:off x="11333042" y="573942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32" name="楕円 31">
            <a:extLst>
              <a:ext uri="{FF2B5EF4-FFF2-40B4-BE49-F238E27FC236}">
                <a16:creationId xmlns:a16="http://schemas.microsoft.com/office/drawing/2014/main" id="{AD13DA7E-E8E9-0A98-275E-A7BCCAAB34E2}"/>
              </a:ext>
            </a:extLst>
          </p:cNvPr>
          <p:cNvSpPr/>
          <p:nvPr/>
        </p:nvSpPr>
        <p:spPr>
          <a:xfrm>
            <a:off x="10242982" y="507610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6A0EC5FE-2DB8-17B8-4BFF-FE974E92F933}"/>
              </a:ext>
            </a:extLst>
          </p:cNvPr>
          <p:cNvSpPr txBox="1"/>
          <p:nvPr/>
        </p:nvSpPr>
        <p:spPr>
          <a:xfrm>
            <a:off x="10242982" y="516701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cxnSp>
        <p:nvCxnSpPr>
          <p:cNvPr id="35" name="直線コネクタ 34">
            <a:extLst>
              <a:ext uri="{FF2B5EF4-FFF2-40B4-BE49-F238E27FC236}">
                <a16:creationId xmlns:a16="http://schemas.microsoft.com/office/drawing/2014/main" id="{C4620226-1A5B-E560-FB54-BFB7AE6F6ACF}"/>
              </a:ext>
            </a:extLst>
          </p:cNvPr>
          <p:cNvCxnSpPr>
            <a:cxnSpLocks/>
          </p:cNvCxnSpPr>
          <p:nvPr/>
        </p:nvCxnSpPr>
        <p:spPr>
          <a:xfrm flipH="1">
            <a:off x="4098513" y="1140007"/>
            <a:ext cx="12075" cy="20457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58F685A4-3FBA-2B85-686A-9788166C5792}"/>
              </a:ext>
            </a:extLst>
          </p:cNvPr>
          <p:cNvCxnSpPr>
            <a:cxnSpLocks/>
          </p:cNvCxnSpPr>
          <p:nvPr/>
        </p:nvCxnSpPr>
        <p:spPr>
          <a:xfrm flipH="1">
            <a:off x="4098513" y="3171497"/>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5DF0B7E-55E1-05DF-EB9D-BCE050151BC7}"/>
              </a:ext>
            </a:extLst>
          </p:cNvPr>
          <p:cNvCxnSpPr>
            <a:cxnSpLocks/>
          </p:cNvCxnSpPr>
          <p:nvPr/>
        </p:nvCxnSpPr>
        <p:spPr>
          <a:xfrm flipH="1">
            <a:off x="7684237" y="1100458"/>
            <a:ext cx="6410" cy="20511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303F8986-28A4-25EC-3466-779AAF98A1B2}"/>
              </a:ext>
            </a:extLst>
          </p:cNvPr>
          <p:cNvCxnSpPr>
            <a:cxnSpLocks/>
          </p:cNvCxnSpPr>
          <p:nvPr/>
        </p:nvCxnSpPr>
        <p:spPr>
          <a:xfrm flipH="1">
            <a:off x="3225119" y="1126095"/>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1206B15B-22B5-FEFA-48AB-86C9183F4868}"/>
              </a:ext>
            </a:extLst>
          </p:cNvPr>
          <p:cNvCxnSpPr>
            <a:cxnSpLocks/>
          </p:cNvCxnSpPr>
          <p:nvPr/>
        </p:nvCxnSpPr>
        <p:spPr>
          <a:xfrm flipH="1">
            <a:off x="7684237" y="1118948"/>
            <a:ext cx="885469" cy="71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99EEBE8-CA3E-1FDF-21F9-5BAF126AE069}"/>
              </a:ext>
            </a:extLst>
          </p:cNvPr>
          <p:cNvCxnSpPr>
            <a:cxnSpLocks/>
          </p:cNvCxnSpPr>
          <p:nvPr/>
        </p:nvCxnSpPr>
        <p:spPr>
          <a:xfrm flipH="1">
            <a:off x="4123412" y="2056266"/>
            <a:ext cx="3592882" cy="1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BE41B05E-30DE-9EFF-368E-F9D3D22D2BE1}"/>
              </a:ext>
            </a:extLst>
          </p:cNvPr>
          <p:cNvSpPr/>
          <p:nvPr/>
        </p:nvSpPr>
        <p:spPr>
          <a:xfrm>
            <a:off x="4224215" y="2100254"/>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7C417993-3737-59F7-7063-AFFBBAB69C59}"/>
              </a:ext>
            </a:extLst>
          </p:cNvPr>
          <p:cNvSpPr txBox="1"/>
          <p:nvPr/>
        </p:nvSpPr>
        <p:spPr>
          <a:xfrm>
            <a:off x="4224215" y="2191160"/>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47" name="楕円 46">
            <a:extLst>
              <a:ext uri="{FF2B5EF4-FFF2-40B4-BE49-F238E27FC236}">
                <a16:creationId xmlns:a16="http://schemas.microsoft.com/office/drawing/2014/main" id="{8A7D1CC1-8706-6C5E-AE5C-5170F884C636}"/>
              </a:ext>
            </a:extLst>
          </p:cNvPr>
          <p:cNvSpPr/>
          <p:nvPr/>
        </p:nvSpPr>
        <p:spPr>
          <a:xfrm>
            <a:off x="4894061" y="209326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698DA9F-D0A2-2EB7-8B44-FA6D94DEB1CC}"/>
              </a:ext>
            </a:extLst>
          </p:cNvPr>
          <p:cNvSpPr txBox="1"/>
          <p:nvPr/>
        </p:nvSpPr>
        <p:spPr>
          <a:xfrm>
            <a:off x="4894061" y="2184174"/>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49" name="楕円 48">
            <a:extLst>
              <a:ext uri="{FF2B5EF4-FFF2-40B4-BE49-F238E27FC236}">
                <a16:creationId xmlns:a16="http://schemas.microsoft.com/office/drawing/2014/main" id="{9149A5A3-646E-9399-4E88-DDE0FCB949BD}"/>
              </a:ext>
            </a:extLst>
          </p:cNvPr>
          <p:cNvSpPr/>
          <p:nvPr/>
        </p:nvSpPr>
        <p:spPr>
          <a:xfrm>
            <a:off x="5563907" y="2104515"/>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1471B0EB-43EE-ED95-18D2-5A11FE58B452}"/>
              </a:ext>
            </a:extLst>
          </p:cNvPr>
          <p:cNvSpPr txBox="1"/>
          <p:nvPr/>
        </p:nvSpPr>
        <p:spPr>
          <a:xfrm>
            <a:off x="5563907" y="2195421"/>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51" name="楕円 50">
            <a:extLst>
              <a:ext uri="{FF2B5EF4-FFF2-40B4-BE49-F238E27FC236}">
                <a16:creationId xmlns:a16="http://schemas.microsoft.com/office/drawing/2014/main" id="{D167CE91-7F11-7CE5-80D5-FAE69C393692}"/>
              </a:ext>
            </a:extLst>
          </p:cNvPr>
          <p:cNvSpPr/>
          <p:nvPr/>
        </p:nvSpPr>
        <p:spPr>
          <a:xfrm>
            <a:off x="6203034" y="210668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0455FCC-04E6-5018-07FC-916A3244665D}"/>
              </a:ext>
            </a:extLst>
          </p:cNvPr>
          <p:cNvSpPr txBox="1"/>
          <p:nvPr/>
        </p:nvSpPr>
        <p:spPr>
          <a:xfrm>
            <a:off x="6203034" y="2197595"/>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53" name="楕円 52">
            <a:extLst>
              <a:ext uri="{FF2B5EF4-FFF2-40B4-BE49-F238E27FC236}">
                <a16:creationId xmlns:a16="http://schemas.microsoft.com/office/drawing/2014/main" id="{41594BA8-A746-41F4-7825-54BB4AF6FEC3}"/>
              </a:ext>
            </a:extLst>
          </p:cNvPr>
          <p:cNvSpPr/>
          <p:nvPr/>
        </p:nvSpPr>
        <p:spPr>
          <a:xfrm>
            <a:off x="6861843" y="2108833"/>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35022FF0-CBFA-76B0-7D26-7667997B1853}"/>
              </a:ext>
            </a:extLst>
          </p:cNvPr>
          <p:cNvSpPr txBox="1"/>
          <p:nvPr/>
        </p:nvSpPr>
        <p:spPr>
          <a:xfrm>
            <a:off x="6861843" y="2199739"/>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1" name="楕円 60">
            <a:extLst>
              <a:ext uri="{FF2B5EF4-FFF2-40B4-BE49-F238E27FC236}">
                <a16:creationId xmlns:a16="http://schemas.microsoft.com/office/drawing/2014/main" id="{26C4CE9F-18DB-A88F-731E-22C9B3E17AEE}"/>
              </a:ext>
            </a:extLst>
          </p:cNvPr>
          <p:cNvSpPr/>
          <p:nvPr/>
        </p:nvSpPr>
        <p:spPr>
          <a:xfrm>
            <a:off x="4546701" y="2600427"/>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66E25D8C-EFF3-62FD-37F3-840DB6890AB2}"/>
              </a:ext>
            </a:extLst>
          </p:cNvPr>
          <p:cNvSpPr txBox="1"/>
          <p:nvPr/>
        </p:nvSpPr>
        <p:spPr>
          <a:xfrm>
            <a:off x="4616339" y="2726404"/>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3" name="楕円 62">
            <a:extLst>
              <a:ext uri="{FF2B5EF4-FFF2-40B4-BE49-F238E27FC236}">
                <a16:creationId xmlns:a16="http://schemas.microsoft.com/office/drawing/2014/main" id="{38199292-9645-40E4-7699-F1DBD62A31AA}"/>
              </a:ext>
            </a:extLst>
          </p:cNvPr>
          <p:cNvSpPr/>
          <p:nvPr/>
        </p:nvSpPr>
        <p:spPr>
          <a:xfrm>
            <a:off x="5213474" y="2614318"/>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308B5CB0-9383-C4CD-EF0F-7029715240CD}"/>
              </a:ext>
            </a:extLst>
          </p:cNvPr>
          <p:cNvSpPr txBox="1"/>
          <p:nvPr/>
        </p:nvSpPr>
        <p:spPr>
          <a:xfrm>
            <a:off x="5283112" y="2740295"/>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5" name="楕円 64">
            <a:extLst>
              <a:ext uri="{FF2B5EF4-FFF2-40B4-BE49-F238E27FC236}">
                <a16:creationId xmlns:a16="http://schemas.microsoft.com/office/drawing/2014/main" id="{AA67C102-3844-52B9-2D1C-D3DA9F981A82}"/>
              </a:ext>
            </a:extLst>
          </p:cNvPr>
          <p:cNvSpPr/>
          <p:nvPr/>
        </p:nvSpPr>
        <p:spPr>
          <a:xfrm>
            <a:off x="5893627" y="2591226"/>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CF9AB609-15DE-283B-B8C9-86E4FC0A25CF}"/>
              </a:ext>
            </a:extLst>
          </p:cNvPr>
          <p:cNvSpPr txBox="1"/>
          <p:nvPr/>
        </p:nvSpPr>
        <p:spPr>
          <a:xfrm>
            <a:off x="5963265" y="2717203"/>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7" name="楕円 66">
            <a:extLst>
              <a:ext uri="{FF2B5EF4-FFF2-40B4-BE49-F238E27FC236}">
                <a16:creationId xmlns:a16="http://schemas.microsoft.com/office/drawing/2014/main" id="{1EABB7F8-2D9D-9FF9-0707-60E24DD66824}"/>
              </a:ext>
            </a:extLst>
          </p:cNvPr>
          <p:cNvSpPr/>
          <p:nvPr/>
        </p:nvSpPr>
        <p:spPr>
          <a:xfrm>
            <a:off x="6522447" y="2567639"/>
            <a:ext cx="638827" cy="551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4136C584-AEA7-2B1F-2AE3-39C6C03DAA90}"/>
              </a:ext>
            </a:extLst>
          </p:cNvPr>
          <p:cNvSpPr txBox="1"/>
          <p:nvPr/>
        </p:nvSpPr>
        <p:spPr>
          <a:xfrm>
            <a:off x="6592085" y="2693616"/>
            <a:ext cx="1002082" cy="369332"/>
          </a:xfrm>
          <a:prstGeom prst="rect">
            <a:avLst/>
          </a:prstGeom>
          <a:noFill/>
        </p:spPr>
        <p:txBody>
          <a:bodyPr wrap="square">
            <a:spAutoFit/>
          </a:bodyPr>
          <a:lstStyle/>
          <a:p>
            <a:r>
              <a:rPr lang="en-US" altLang="ja-JP" sz="1800" b="1" dirty="0">
                <a:solidFill>
                  <a:schemeClr val="bg1"/>
                </a:solidFill>
              </a:rPr>
              <a:t>AL</a:t>
            </a:r>
            <a:endParaRPr lang="ja-JP" altLang="en-US" dirty="0">
              <a:solidFill>
                <a:schemeClr val="bg1"/>
              </a:solidFill>
            </a:endParaRPr>
          </a:p>
        </p:txBody>
      </p:sp>
      <p:sp>
        <p:nvSpPr>
          <p:cNvPr id="69" name="テキスト ボックス 68">
            <a:extLst>
              <a:ext uri="{FF2B5EF4-FFF2-40B4-BE49-F238E27FC236}">
                <a16:creationId xmlns:a16="http://schemas.microsoft.com/office/drawing/2014/main" id="{9DD7CDD3-B2FB-B8EB-AB53-23CBA1E13C03}"/>
              </a:ext>
            </a:extLst>
          </p:cNvPr>
          <p:cNvSpPr txBox="1"/>
          <p:nvPr/>
        </p:nvSpPr>
        <p:spPr>
          <a:xfrm>
            <a:off x="4267983"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0" name="テキスト ボックス 69">
            <a:extLst>
              <a:ext uri="{FF2B5EF4-FFF2-40B4-BE49-F238E27FC236}">
                <a16:creationId xmlns:a16="http://schemas.microsoft.com/office/drawing/2014/main" id="{0424834B-6EF2-27DD-2378-B3E864AA947C}"/>
              </a:ext>
            </a:extLst>
          </p:cNvPr>
          <p:cNvSpPr txBox="1"/>
          <p:nvPr/>
        </p:nvSpPr>
        <p:spPr>
          <a:xfrm>
            <a:off x="4956917" y="16355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1" name="テキスト ボックス 70">
            <a:extLst>
              <a:ext uri="{FF2B5EF4-FFF2-40B4-BE49-F238E27FC236}">
                <a16:creationId xmlns:a16="http://schemas.microsoft.com/office/drawing/2014/main" id="{98BFA4B5-31B9-4183-9998-C283B6FDBD04}"/>
              </a:ext>
            </a:extLst>
          </p:cNvPr>
          <p:cNvSpPr txBox="1"/>
          <p:nvPr/>
        </p:nvSpPr>
        <p:spPr>
          <a:xfrm>
            <a:off x="5634519" y="1663203"/>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2" name="テキスト ボックス 71">
            <a:extLst>
              <a:ext uri="{FF2B5EF4-FFF2-40B4-BE49-F238E27FC236}">
                <a16:creationId xmlns:a16="http://schemas.microsoft.com/office/drawing/2014/main" id="{43CE5ED4-297B-FEB0-088D-E397DDF15069}"/>
              </a:ext>
            </a:extLst>
          </p:cNvPr>
          <p:cNvSpPr txBox="1"/>
          <p:nvPr/>
        </p:nvSpPr>
        <p:spPr>
          <a:xfrm>
            <a:off x="6225834" y="1627421"/>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73" name="テキスト ボックス 72">
            <a:extLst>
              <a:ext uri="{FF2B5EF4-FFF2-40B4-BE49-F238E27FC236}">
                <a16:creationId xmlns:a16="http://schemas.microsoft.com/office/drawing/2014/main" id="{723316DF-67B2-5473-E58C-3FDD261F8E5C}"/>
              </a:ext>
            </a:extLst>
          </p:cNvPr>
          <p:cNvSpPr txBox="1"/>
          <p:nvPr/>
        </p:nvSpPr>
        <p:spPr>
          <a:xfrm>
            <a:off x="7009870" y="1617238"/>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cxnSp>
        <p:nvCxnSpPr>
          <p:cNvPr id="74" name="直線コネクタ 73">
            <a:extLst>
              <a:ext uri="{FF2B5EF4-FFF2-40B4-BE49-F238E27FC236}">
                <a16:creationId xmlns:a16="http://schemas.microsoft.com/office/drawing/2014/main" id="{6DE2E479-AF14-F74A-E2D6-84D0847B8C49}"/>
              </a:ext>
            </a:extLst>
          </p:cNvPr>
          <p:cNvCxnSpPr>
            <a:cxnSpLocks/>
          </p:cNvCxnSpPr>
          <p:nvPr/>
        </p:nvCxnSpPr>
        <p:spPr>
          <a:xfrm flipH="1">
            <a:off x="7592370" y="2049226"/>
            <a:ext cx="1079693" cy="1283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FDDEB005-D12E-1C39-CDD6-4A060F20F6A3}"/>
              </a:ext>
            </a:extLst>
          </p:cNvPr>
          <p:cNvCxnSpPr/>
          <p:nvPr/>
        </p:nvCxnSpPr>
        <p:spPr>
          <a:xfrm>
            <a:off x="8126971" y="1140007"/>
            <a:ext cx="0" cy="930554"/>
          </a:xfrm>
          <a:prstGeom prst="straightConnector1">
            <a:avLst/>
          </a:prstGeom>
          <a:ln w="571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5CA28AD6-C184-6E0D-75F6-D5A69C040F14}"/>
              </a:ext>
            </a:extLst>
          </p:cNvPr>
          <p:cNvSpPr txBox="1"/>
          <p:nvPr/>
        </p:nvSpPr>
        <p:spPr>
          <a:xfrm>
            <a:off x="8275552" y="1373815"/>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79" name="テキスト ボックス 78">
            <a:extLst>
              <a:ext uri="{FF2B5EF4-FFF2-40B4-BE49-F238E27FC236}">
                <a16:creationId xmlns:a16="http://schemas.microsoft.com/office/drawing/2014/main" id="{2DFBC0D4-89E6-E3E3-C4DE-0981DCC34444}"/>
              </a:ext>
            </a:extLst>
          </p:cNvPr>
          <p:cNvSpPr txBox="1"/>
          <p:nvPr/>
        </p:nvSpPr>
        <p:spPr>
          <a:xfrm>
            <a:off x="6360802" y="592972"/>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80" name="テキスト ボックス 79">
            <a:extLst>
              <a:ext uri="{FF2B5EF4-FFF2-40B4-BE49-F238E27FC236}">
                <a16:creationId xmlns:a16="http://schemas.microsoft.com/office/drawing/2014/main" id="{C4410EC0-7241-EB34-1071-4CCD1B3B15EB}"/>
              </a:ext>
            </a:extLst>
          </p:cNvPr>
          <p:cNvSpPr txBox="1"/>
          <p:nvPr/>
        </p:nvSpPr>
        <p:spPr>
          <a:xfrm>
            <a:off x="4393020" y="453987"/>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82" name="直線矢印コネクタ 81">
            <a:extLst>
              <a:ext uri="{FF2B5EF4-FFF2-40B4-BE49-F238E27FC236}">
                <a16:creationId xmlns:a16="http://schemas.microsoft.com/office/drawing/2014/main" id="{893C0D7E-AF2A-3C86-2285-0D0C51C3D8C9}"/>
              </a:ext>
            </a:extLst>
          </p:cNvPr>
          <p:cNvCxnSpPr>
            <a:cxnSpLocks/>
          </p:cNvCxnSpPr>
          <p:nvPr/>
        </p:nvCxnSpPr>
        <p:spPr>
          <a:xfrm>
            <a:off x="4769024" y="885209"/>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EE62AB63-078F-5495-B939-0C885F5262F1}"/>
              </a:ext>
            </a:extLst>
          </p:cNvPr>
          <p:cNvCxnSpPr>
            <a:cxnSpLocks/>
          </p:cNvCxnSpPr>
          <p:nvPr/>
        </p:nvCxnSpPr>
        <p:spPr>
          <a:xfrm flipV="1">
            <a:off x="5626541" y="1021008"/>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CA853DB9-031D-473B-1E0E-59CF5F60B290}"/>
              </a:ext>
            </a:extLst>
          </p:cNvPr>
          <p:cNvCxnSpPr>
            <a:cxnSpLocks/>
          </p:cNvCxnSpPr>
          <p:nvPr/>
        </p:nvCxnSpPr>
        <p:spPr>
          <a:xfrm>
            <a:off x="1527355" y="3048977"/>
            <a:ext cx="794883" cy="1101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4F63D198-13B5-39E5-8CBD-BA97410379A1}"/>
              </a:ext>
            </a:extLst>
          </p:cNvPr>
          <p:cNvSpPr txBox="1"/>
          <p:nvPr/>
        </p:nvSpPr>
        <p:spPr>
          <a:xfrm>
            <a:off x="1028783" y="2716979"/>
            <a:ext cx="1002082" cy="461665"/>
          </a:xfrm>
          <a:prstGeom prst="rect">
            <a:avLst/>
          </a:prstGeom>
          <a:noFill/>
        </p:spPr>
        <p:txBody>
          <a:bodyPr wrap="square">
            <a:spAutoFit/>
          </a:bodyPr>
          <a:lstStyle/>
          <a:p>
            <a:r>
              <a:rPr lang="en-US" altLang="ja-JP" sz="2400" b="1" dirty="0">
                <a:solidFill>
                  <a:srgbClr val="FF0000"/>
                </a:solidFill>
              </a:rPr>
              <a:t>hf</a:t>
            </a:r>
            <a:endParaRPr lang="ja-JP" altLang="en-US" sz="2400" b="1" dirty="0">
              <a:solidFill>
                <a:srgbClr val="FF0000"/>
              </a:solidFill>
            </a:endParaRPr>
          </a:p>
        </p:txBody>
      </p:sp>
      <p:cxnSp>
        <p:nvCxnSpPr>
          <p:cNvPr id="94" name="直線矢印コネクタ 93">
            <a:extLst>
              <a:ext uri="{FF2B5EF4-FFF2-40B4-BE49-F238E27FC236}">
                <a16:creationId xmlns:a16="http://schemas.microsoft.com/office/drawing/2014/main" id="{27BE9D95-E07D-4741-61D8-D50E1C89A7F2}"/>
              </a:ext>
            </a:extLst>
          </p:cNvPr>
          <p:cNvCxnSpPr>
            <a:cxnSpLocks/>
          </p:cNvCxnSpPr>
          <p:nvPr/>
        </p:nvCxnSpPr>
        <p:spPr>
          <a:xfrm flipV="1">
            <a:off x="2606087" y="3260699"/>
            <a:ext cx="762433" cy="794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BAA9621-2E03-C8B6-1089-0A0C367F3A94}"/>
              </a:ext>
            </a:extLst>
          </p:cNvPr>
          <p:cNvSpPr txBox="1"/>
          <p:nvPr/>
        </p:nvSpPr>
        <p:spPr>
          <a:xfrm>
            <a:off x="3130541" y="2889459"/>
            <a:ext cx="1002082" cy="461665"/>
          </a:xfrm>
          <a:prstGeom prst="rect">
            <a:avLst/>
          </a:prstGeom>
          <a:noFill/>
        </p:spPr>
        <p:txBody>
          <a:bodyPr wrap="square">
            <a:spAutoFit/>
          </a:bodyPr>
          <a:lstStyle/>
          <a:p>
            <a:r>
              <a:rPr lang="en-US" altLang="ja-JP" sz="2400" b="1" dirty="0">
                <a:solidFill>
                  <a:srgbClr val="FF0000"/>
                </a:solidFill>
              </a:rPr>
              <a:t>e-</a:t>
            </a:r>
            <a:endParaRPr lang="ja-JP" altLang="en-US" sz="2400" b="1" dirty="0">
              <a:solidFill>
                <a:srgbClr val="FF0000"/>
              </a:solidFill>
            </a:endParaRPr>
          </a:p>
        </p:txBody>
      </p:sp>
      <p:sp>
        <p:nvSpPr>
          <p:cNvPr id="96" name="テキスト ボックス 95">
            <a:extLst>
              <a:ext uri="{FF2B5EF4-FFF2-40B4-BE49-F238E27FC236}">
                <a16:creationId xmlns:a16="http://schemas.microsoft.com/office/drawing/2014/main" id="{371641FC-325A-574D-C594-BA95A55A83DF}"/>
              </a:ext>
            </a:extLst>
          </p:cNvPr>
          <p:cNvSpPr txBox="1"/>
          <p:nvPr/>
        </p:nvSpPr>
        <p:spPr>
          <a:xfrm>
            <a:off x="161899" y="1482557"/>
            <a:ext cx="3828096" cy="954107"/>
          </a:xfrm>
          <a:prstGeom prst="rect">
            <a:avLst/>
          </a:prstGeom>
          <a:noFill/>
        </p:spPr>
        <p:txBody>
          <a:bodyPr wrap="square" rtlCol="0">
            <a:spAutoFit/>
          </a:bodyPr>
          <a:lstStyle/>
          <a:p>
            <a:r>
              <a:rPr lang="ja-JP" altLang="en-US" sz="1400" b="1" dirty="0">
                <a:solidFill>
                  <a:srgbClr val="FF0000"/>
                </a:solidFill>
              </a:rPr>
              <a:t>アルミ原子の一番外側にある</a:t>
            </a:r>
            <a:r>
              <a:rPr kumimoji="1" lang="ja-JP" altLang="en-US" sz="1400" b="1" dirty="0">
                <a:solidFill>
                  <a:srgbClr val="FF0000"/>
                </a:solidFill>
              </a:rPr>
              <a:t>軌道電子は、</a:t>
            </a:r>
            <a:endParaRPr kumimoji="1" lang="en-US" altLang="ja-JP" sz="1400" b="1" dirty="0">
              <a:solidFill>
                <a:srgbClr val="FF0000"/>
              </a:solidFill>
            </a:endParaRPr>
          </a:p>
          <a:p>
            <a:r>
              <a:rPr kumimoji="1" lang="ja-JP" altLang="en-US" sz="1400" b="1" dirty="0">
                <a:solidFill>
                  <a:srgbClr val="FF0000"/>
                </a:solidFill>
              </a:rPr>
              <a:t>原子核による引力からの脱出エネルギー</a:t>
            </a:r>
            <a:r>
              <a:rPr lang="ja-JP" altLang="en-US" sz="1400" b="1" dirty="0">
                <a:solidFill>
                  <a:srgbClr val="FF0000"/>
                </a:solidFill>
              </a:rPr>
              <a:t>が</a:t>
            </a:r>
            <a:endParaRPr lang="en-US" altLang="ja-JP" sz="1400" b="1" dirty="0">
              <a:solidFill>
                <a:srgbClr val="FF0000"/>
              </a:solidFill>
            </a:endParaRPr>
          </a:p>
          <a:p>
            <a:r>
              <a:rPr lang="ja-JP" altLang="en-US" sz="1400" b="1" dirty="0">
                <a:solidFill>
                  <a:srgbClr val="FF0000"/>
                </a:solidFill>
              </a:rPr>
              <a:t>一番小さいので光エネルギーにより簡単に</a:t>
            </a:r>
            <a:endParaRPr lang="en-US" altLang="ja-JP" sz="1400" b="1" dirty="0">
              <a:solidFill>
                <a:srgbClr val="FF0000"/>
              </a:solidFill>
            </a:endParaRPr>
          </a:p>
          <a:p>
            <a:r>
              <a:rPr kumimoji="1" lang="ja-JP" altLang="en-US" sz="1400" b="1" dirty="0">
                <a:solidFill>
                  <a:srgbClr val="FF0000"/>
                </a:solidFill>
              </a:rPr>
              <a:t>無重力自由空間に脱出が容易である。</a:t>
            </a:r>
          </a:p>
        </p:txBody>
      </p:sp>
      <p:cxnSp>
        <p:nvCxnSpPr>
          <p:cNvPr id="98" name="直線矢印コネクタ 97">
            <a:extLst>
              <a:ext uri="{FF2B5EF4-FFF2-40B4-BE49-F238E27FC236}">
                <a16:creationId xmlns:a16="http://schemas.microsoft.com/office/drawing/2014/main" id="{6508EB11-FAE5-CED6-7933-CB6AD5499140}"/>
              </a:ext>
            </a:extLst>
          </p:cNvPr>
          <p:cNvCxnSpPr>
            <a:cxnSpLocks/>
          </p:cNvCxnSpPr>
          <p:nvPr/>
        </p:nvCxnSpPr>
        <p:spPr>
          <a:xfrm>
            <a:off x="8989934" y="2920739"/>
            <a:ext cx="265644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9B7D2E42-37B8-0DCF-6F79-971028501E35}"/>
              </a:ext>
            </a:extLst>
          </p:cNvPr>
          <p:cNvCxnSpPr>
            <a:cxnSpLocks/>
          </p:cNvCxnSpPr>
          <p:nvPr/>
        </p:nvCxnSpPr>
        <p:spPr>
          <a:xfrm flipH="1" flipV="1">
            <a:off x="9293782" y="967007"/>
            <a:ext cx="13433" cy="2198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CDFE445A-AD19-C929-1380-29D6CE545CC7}"/>
              </a:ext>
            </a:extLst>
          </p:cNvPr>
          <p:cNvCxnSpPr>
            <a:cxnSpLocks/>
          </p:cNvCxnSpPr>
          <p:nvPr/>
        </p:nvCxnSpPr>
        <p:spPr>
          <a:xfrm flipV="1">
            <a:off x="9601481" y="1299367"/>
            <a:ext cx="1788899" cy="1575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1659547F-2232-534E-5101-A22154188E58}"/>
              </a:ext>
            </a:extLst>
          </p:cNvPr>
          <p:cNvSpPr txBox="1"/>
          <p:nvPr/>
        </p:nvSpPr>
        <p:spPr>
          <a:xfrm>
            <a:off x="9437262" y="2889459"/>
            <a:ext cx="1002082" cy="461665"/>
          </a:xfrm>
          <a:prstGeom prst="rect">
            <a:avLst/>
          </a:prstGeom>
          <a:noFill/>
        </p:spPr>
        <p:txBody>
          <a:bodyPr wrap="square">
            <a:spAutoFit/>
          </a:bodyPr>
          <a:lstStyle/>
          <a:p>
            <a:r>
              <a:rPr lang="en-US" altLang="ja-JP" sz="2400" b="1" dirty="0">
                <a:solidFill>
                  <a:schemeClr val="accent1">
                    <a:lumMod val="75000"/>
                  </a:schemeClr>
                </a:solidFill>
              </a:rPr>
              <a:t>w</a:t>
            </a:r>
            <a:endParaRPr lang="ja-JP" altLang="en-US" sz="2400" b="1" dirty="0">
              <a:solidFill>
                <a:schemeClr val="accent1">
                  <a:lumMod val="75000"/>
                </a:schemeClr>
              </a:solidFill>
            </a:endParaRPr>
          </a:p>
        </p:txBody>
      </p:sp>
      <p:sp>
        <p:nvSpPr>
          <p:cNvPr id="108" name="テキスト ボックス 107">
            <a:extLst>
              <a:ext uri="{FF2B5EF4-FFF2-40B4-BE49-F238E27FC236}">
                <a16:creationId xmlns:a16="http://schemas.microsoft.com/office/drawing/2014/main" id="{C4A6FE3D-79CF-F292-FEEB-6D7014AE5A73}"/>
              </a:ext>
            </a:extLst>
          </p:cNvPr>
          <p:cNvSpPr txBox="1"/>
          <p:nvPr/>
        </p:nvSpPr>
        <p:spPr>
          <a:xfrm>
            <a:off x="11665995" y="2689907"/>
            <a:ext cx="521057" cy="461665"/>
          </a:xfrm>
          <a:prstGeom prst="rect">
            <a:avLst/>
          </a:prstGeom>
          <a:noFill/>
        </p:spPr>
        <p:txBody>
          <a:bodyPr wrap="square">
            <a:spAutoFit/>
          </a:bodyPr>
          <a:lstStyle/>
          <a:p>
            <a:r>
              <a:rPr lang="en-US" altLang="ja-JP" sz="2400" b="1" dirty="0">
                <a:ln>
                  <a:solidFill>
                    <a:schemeClr val="tx1"/>
                  </a:solidFill>
                </a:ln>
              </a:rPr>
              <a:t>hf</a:t>
            </a:r>
            <a:endParaRPr lang="ja-JP" altLang="en-US" sz="2400" b="1" dirty="0">
              <a:ln>
                <a:solidFill>
                  <a:schemeClr val="tx1"/>
                </a:solidFill>
              </a:ln>
            </a:endParaRPr>
          </a:p>
        </p:txBody>
      </p:sp>
      <p:sp>
        <p:nvSpPr>
          <p:cNvPr id="109" name="テキスト ボックス 108">
            <a:extLst>
              <a:ext uri="{FF2B5EF4-FFF2-40B4-BE49-F238E27FC236}">
                <a16:creationId xmlns:a16="http://schemas.microsoft.com/office/drawing/2014/main" id="{887B02AD-F27F-5B03-0C2A-D43A91E71779}"/>
              </a:ext>
            </a:extLst>
          </p:cNvPr>
          <p:cNvSpPr txBox="1"/>
          <p:nvPr/>
        </p:nvSpPr>
        <p:spPr>
          <a:xfrm>
            <a:off x="9420548" y="481716"/>
            <a:ext cx="1616568"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1" name="テキスト ボックス 110">
            <a:extLst>
              <a:ext uri="{FF2B5EF4-FFF2-40B4-BE49-F238E27FC236}">
                <a16:creationId xmlns:a16="http://schemas.microsoft.com/office/drawing/2014/main" id="{A5EB33E7-8BF0-3A42-1E5F-F568C33A8BCD}"/>
              </a:ext>
            </a:extLst>
          </p:cNvPr>
          <p:cNvSpPr txBox="1"/>
          <p:nvPr/>
        </p:nvSpPr>
        <p:spPr>
          <a:xfrm>
            <a:off x="9947221" y="350891"/>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13" name="直線コネクタ 112">
            <a:extLst>
              <a:ext uri="{FF2B5EF4-FFF2-40B4-BE49-F238E27FC236}">
                <a16:creationId xmlns:a16="http://schemas.microsoft.com/office/drawing/2014/main" id="{CDC29EF6-F5B3-658F-0E99-8444E3964DBF}"/>
              </a:ext>
            </a:extLst>
          </p:cNvPr>
          <p:cNvCxnSpPr>
            <a:cxnSpLocks/>
          </p:cNvCxnSpPr>
          <p:nvPr/>
        </p:nvCxnSpPr>
        <p:spPr>
          <a:xfrm>
            <a:off x="9454148" y="890541"/>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テキスト ボックス 116">
            <a:extLst>
              <a:ext uri="{FF2B5EF4-FFF2-40B4-BE49-F238E27FC236}">
                <a16:creationId xmlns:a16="http://schemas.microsoft.com/office/drawing/2014/main" id="{9FEC3A1D-B836-400A-B436-8FE8B22F67C0}"/>
              </a:ext>
            </a:extLst>
          </p:cNvPr>
          <p:cNvSpPr txBox="1"/>
          <p:nvPr/>
        </p:nvSpPr>
        <p:spPr>
          <a:xfrm>
            <a:off x="9576287" y="898835"/>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sp>
        <p:nvSpPr>
          <p:cNvPr id="118" name="テキスト ボックス 117">
            <a:extLst>
              <a:ext uri="{FF2B5EF4-FFF2-40B4-BE49-F238E27FC236}">
                <a16:creationId xmlns:a16="http://schemas.microsoft.com/office/drawing/2014/main" id="{0FBB461C-F7EA-461C-90C3-88AEFE218D0B}"/>
              </a:ext>
            </a:extLst>
          </p:cNvPr>
          <p:cNvSpPr txBox="1"/>
          <p:nvPr/>
        </p:nvSpPr>
        <p:spPr>
          <a:xfrm>
            <a:off x="11234641" y="1848070"/>
            <a:ext cx="957359" cy="461665"/>
          </a:xfrm>
          <a:prstGeom prst="rect">
            <a:avLst/>
          </a:prstGeom>
          <a:noFill/>
        </p:spPr>
        <p:txBody>
          <a:bodyPr wrap="square">
            <a:spAutoFit/>
          </a:bodyPr>
          <a:lstStyle/>
          <a:p>
            <a:r>
              <a:rPr lang="en-US" altLang="ja-JP" sz="2400" b="1" dirty="0">
                <a:ln>
                  <a:solidFill>
                    <a:schemeClr val="tx1"/>
                  </a:solidFill>
                </a:ln>
              </a:rPr>
              <a:t>mV</a:t>
            </a:r>
            <a:endParaRPr lang="ja-JP" altLang="en-US" sz="2400" b="1" dirty="0">
              <a:ln>
                <a:solidFill>
                  <a:schemeClr val="tx1"/>
                </a:solidFill>
              </a:ln>
            </a:endParaRPr>
          </a:p>
        </p:txBody>
      </p:sp>
      <p:sp>
        <p:nvSpPr>
          <p:cNvPr id="119" name="テキスト ボックス 118">
            <a:extLst>
              <a:ext uri="{FF2B5EF4-FFF2-40B4-BE49-F238E27FC236}">
                <a16:creationId xmlns:a16="http://schemas.microsoft.com/office/drawing/2014/main" id="{385EE1D3-6489-550D-E5C2-F21A21AE1DCC}"/>
              </a:ext>
            </a:extLst>
          </p:cNvPr>
          <p:cNvSpPr txBox="1"/>
          <p:nvPr/>
        </p:nvSpPr>
        <p:spPr>
          <a:xfrm>
            <a:off x="11761314" y="1717245"/>
            <a:ext cx="370934" cy="369332"/>
          </a:xfrm>
          <a:prstGeom prst="rect">
            <a:avLst/>
          </a:prstGeom>
          <a:noFill/>
        </p:spPr>
        <p:txBody>
          <a:bodyPr wrap="square">
            <a:spAutoFit/>
          </a:bodyPr>
          <a:lstStyle/>
          <a:p>
            <a:r>
              <a:rPr lang="en-US" altLang="ja-JP" sz="1800" b="1" dirty="0">
                <a:ln>
                  <a:solidFill>
                    <a:schemeClr val="tx1"/>
                  </a:solidFill>
                </a:ln>
              </a:rPr>
              <a:t>2</a:t>
            </a:r>
            <a:endParaRPr lang="ja-JP" altLang="en-US" dirty="0"/>
          </a:p>
        </p:txBody>
      </p:sp>
      <p:cxnSp>
        <p:nvCxnSpPr>
          <p:cNvPr id="120" name="直線コネクタ 119">
            <a:extLst>
              <a:ext uri="{FF2B5EF4-FFF2-40B4-BE49-F238E27FC236}">
                <a16:creationId xmlns:a16="http://schemas.microsoft.com/office/drawing/2014/main" id="{2324EA73-65D1-CF04-A78B-C433AB919080}"/>
              </a:ext>
            </a:extLst>
          </p:cNvPr>
          <p:cNvCxnSpPr>
            <a:cxnSpLocks/>
          </p:cNvCxnSpPr>
          <p:nvPr/>
        </p:nvCxnSpPr>
        <p:spPr>
          <a:xfrm>
            <a:off x="11268241" y="2256895"/>
            <a:ext cx="6785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120">
            <a:extLst>
              <a:ext uri="{FF2B5EF4-FFF2-40B4-BE49-F238E27FC236}">
                <a16:creationId xmlns:a16="http://schemas.microsoft.com/office/drawing/2014/main" id="{296F1FF9-E0BF-9EE7-3241-F9423BB02831}"/>
              </a:ext>
            </a:extLst>
          </p:cNvPr>
          <p:cNvSpPr txBox="1"/>
          <p:nvPr/>
        </p:nvSpPr>
        <p:spPr>
          <a:xfrm>
            <a:off x="11390380" y="2265189"/>
            <a:ext cx="370934" cy="461665"/>
          </a:xfrm>
          <a:prstGeom prst="rect">
            <a:avLst/>
          </a:prstGeom>
          <a:noFill/>
        </p:spPr>
        <p:txBody>
          <a:bodyPr wrap="square">
            <a:spAutoFit/>
          </a:bodyPr>
          <a:lstStyle/>
          <a:p>
            <a:r>
              <a:rPr lang="en-US" altLang="ja-JP" sz="2400" b="1" dirty="0">
                <a:ln>
                  <a:solidFill>
                    <a:schemeClr val="tx1"/>
                  </a:solidFill>
                </a:ln>
              </a:rPr>
              <a:t>2</a:t>
            </a:r>
            <a:endParaRPr lang="ja-JP" altLang="en-US" sz="2400" dirty="0"/>
          </a:p>
        </p:txBody>
      </p:sp>
      <p:cxnSp>
        <p:nvCxnSpPr>
          <p:cNvPr id="122" name="直線矢印コネクタ 121">
            <a:extLst>
              <a:ext uri="{FF2B5EF4-FFF2-40B4-BE49-F238E27FC236}">
                <a16:creationId xmlns:a16="http://schemas.microsoft.com/office/drawing/2014/main" id="{64A2B190-FE0B-1E34-79F3-3246A4C4F9F3}"/>
              </a:ext>
            </a:extLst>
          </p:cNvPr>
          <p:cNvCxnSpPr>
            <a:cxnSpLocks/>
          </p:cNvCxnSpPr>
          <p:nvPr/>
        </p:nvCxnSpPr>
        <p:spPr>
          <a:xfrm flipH="1" flipV="1">
            <a:off x="10763713" y="1839554"/>
            <a:ext cx="468496" cy="3091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08ACC5E9-1275-1117-4415-FF2E4194EF42}"/>
              </a:ext>
            </a:extLst>
          </p:cNvPr>
          <p:cNvSpPr txBox="1"/>
          <p:nvPr/>
        </p:nvSpPr>
        <p:spPr>
          <a:xfrm>
            <a:off x="8896586" y="2951518"/>
            <a:ext cx="1002082" cy="461665"/>
          </a:xfrm>
          <a:prstGeom prst="rect">
            <a:avLst/>
          </a:prstGeom>
          <a:noFill/>
        </p:spPr>
        <p:txBody>
          <a:bodyPr wrap="square">
            <a:spAutoFit/>
          </a:bodyPr>
          <a:lstStyle/>
          <a:p>
            <a:r>
              <a:rPr lang="en-US" altLang="ja-JP" sz="2400" b="1" dirty="0">
                <a:solidFill>
                  <a:schemeClr val="accent1">
                    <a:lumMod val="75000"/>
                  </a:schemeClr>
                </a:solidFill>
              </a:rPr>
              <a:t>0</a:t>
            </a:r>
            <a:endParaRPr lang="ja-JP" altLang="en-US" sz="2400" b="1" dirty="0">
              <a:solidFill>
                <a:schemeClr val="accent1">
                  <a:lumMod val="75000"/>
                </a:schemeClr>
              </a:solidFill>
            </a:endParaRPr>
          </a:p>
        </p:txBody>
      </p:sp>
      <p:sp>
        <p:nvSpPr>
          <p:cNvPr id="126" name="テキスト ボックス 125">
            <a:extLst>
              <a:ext uri="{FF2B5EF4-FFF2-40B4-BE49-F238E27FC236}">
                <a16:creationId xmlns:a16="http://schemas.microsoft.com/office/drawing/2014/main" id="{DAA81F7E-B15C-8C75-3671-128423C34129}"/>
              </a:ext>
            </a:extLst>
          </p:cNvPr>
          <p:cNvSpPr txBox="1"/>
          <p:nvPr/>
        </p:nvSpPr>
        <p:spPr>
          <a:xfrm>
            <a:off x="3701524" y="3315688"/>
            <a:ext cx="4801314" cy="707886"/>
          </a:xfrm>
          <a:prstGeom prst="rect">
            <a:avLst/>
          </a:prstGeom>
          <a:noFill/>
        </p:spPr>
        <p:txBody>
          <a:bodyPr wrap="none" rtlCol="0">
            <a:spAutoFit/>
          </a:bodyPr>
          <a:lstStyle/>
          <a:p>
            <a:r>
              <a:rPr lang="ja-JP" altLang="en-US" sz="2000" b="1" dirty="0">
                <a:solidFill>
                  <a:schemeClr val="accent1">
                    <a:lumMod val="75000"/>
                  </a:schemeClr>
                </a:solidFill>
              </a:rPr>
              <a:t>アルミ金属の中の電子の物理モデルは</a:t>
            </a:r>
            <a:endParaRPr lang="en-US" altLang="ja-JP" sz="2000" b="1" dirty="0">
              <a:solidFill>
                <a:schemeClr val="accent1">
                  <a:lumMod val="75000"/>
                </a:schemeClr>
              </a:solidFill>
            </a:endParaRPr>
          </a:p>
          <a:p>
            <a:r>
              <a:rPr kumimoji="1" lang="ja-JP" altLang="en-US" sz="2000" b="1" dirty="0">
                <a:solidFill>
                  <a:schemeClr val="accent1">
                    <a:lumMod val="75000"/>
                  </a:schemeClr>
                </a:solidFill>
              </a:rPr>
              <a:t>器に入った水の粒子の動きに似ている。</a:t>
            </a:r>
          </a:p>
        </p:txBody>
      </p:sp>
    </p:spTree>
    <p:extLst>
      <p:ext uri="{BB962C8B-B14F-4D97-AF65-F5344CB8AC3E}">
        <p14:creationId xmlns:p14="http://schemas.microsoft.com/office/powerpoint/2010/main" val="836657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34DE3A3-3F4E-5C6F-EDF8-8661B4522E71}"/>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C3E1610-07E7-6C89-58A0-2ED5268231B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 name="テキスト ボックス 3">
            <a:extLst>
              <a:ext uri="{FF2B5EF4-FFF2-40B4-BE49-F238E27FC236}">
                <a16:creationId xmlns:a16="http://schemas.microsoft.com/office/drawing/2014/main" id="{995798AF-326E-8D2C-2D01-AC055FAA3A2E}"/>
              </a:ext>
            </a:extLst>
          </p:cNvPr>
          <p:cNvSpPr txBox="1"/>
          <p:nvPr/>
        </p:nvSpPr>
        <p:spPr>
          <a:xfrm>
            <a:off x="476443" y="370631"/>
            <a:ext cx="7913621"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7" name="直線コネクタ 6">
            <a:extLst>
              <a:ext uri="{FF2B5EF4-FFF2-40B4-BE49-F238E27FC236}">
                <a16:creationId xmlns:a16="http://schemas.microsoft.com/office/drawing/2014/main" id="{8CD0CBC7-6F6F-12DC-B108-A1FCFD4B1BF2}"/>
              </a:ext>
            </a:extLst>
          </p:cNvPr>
          <p:cNvCxnSpPr/>
          <p:nvPr/>
        </p:nvCxnSpPr>
        <p:spPr>
          <a:xfrm>
            <a:off x="626227" y="1014609"/>
            <a:ext cx="2292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7B03E470-0A27-67E7-E9E5-91360F347E57}"/>
              </a:ext>
            </a:extLst>
          </p:cNvPr>
          <p:cNvSpPr/>
          <p:nvPr/>
        </p:nvSpPr>
        <p:spPr>
          <a:xfrm>
            <a:off x="876985" y="2628417"/>
            <a:ext cx="6364404" cy="3672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DA5AD09D-4857-A179-DEC1-FD197985E899}"/>
              </a:ext>
            </a:extLst>
          </p:cNvPr>
          <p:cNvSpPr/>
          <p:nvPr/>
        </p:nvSpPr>
        <p:spPr>
          <a:xfrm>
            <a:off x="1970291" y="3386014"/>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94C42E1-3BCC-DF70-9137-4FB8F81FE647}"/>
              </a:ext>
            </a:extLst>
          </p:cNvPr>
          <p:cNvSpPr txBox="1"/>
          <p:nvPr/>
        </p:nvSpPr>
        <p:spPr>
          <a:xfrm>
            <a:off x="1970291" y="3470750"/>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37" name="楕円 36">
            <a:extLst>
              <a:ext uri="{FF2B5EF4-FFF2-40B4-BE49-F238E27FC236}">
                <a16:creationId xmlns:a16="http://schemas.microsoft.com/office/drawing/2014/main" id="{FDDA6E9E-8F16-48F8-833D-01A9BBC64F0E}"/>
              </a:ext>
            </a:extLst>
          </p:cNvPr>
          <p:cNvSpPr/>
          <p:nvPr/>
        </p:nvSpPr>
        <p:spPr>
          <a:xfrm>
            <a:off x="2030834" y="2866390"/>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2B1394E-FC0C-F042-ED67-5D480D6A9B5C}"/>
              </a:ext>
            </a:extLst>
          </p:cNvPr>
          <p:cNvSpPr txBox="1"/>
          <p:nvPr/>
        </p:nvSpPr>
        <p:spPr>
          <a:xfrm>
            <a:off x="2024161" y="2855478"/>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39" name="楕円 38">
            <a:extLst>
              <a:ext uri="{FF2B5EF4-FFF2-40B4-BE49-F238E27FC236}">
                <a16:creationId xmlns:a16="http://schemas.microsoft.com/office/drawing/2014/main" id="{897AACA6-28F6-2026-CCEB-3D1AE7DAFC09}"/>
              </a:ext>
            </a:extLst>
          </p:cNvPr>
          <p:cNvSpPr/>
          <p:nvPr/>
        </p:nvSpPr>
        <p:spPr>
          <a:xfrm>
            <a:off x="2526157" y="3667757"/>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A5F859F2-5ECF-F166-883A-55E51CE40F5B}"/>
              </a:ext>
            </a:extLst>
          </p:cNvPr>
          <p:cNvSpPr txBox="1"/>
          <p:nvPr/>
        </p:nvSpPr>
        <p:spPr>
          <a:xfrm>
            <a:off x="2526157" y="3752493"/>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41" name="楕円 40">
            <a:extLst>
              <a:ext uri="{FF2B5EF4-FFF2-40B4-BE49-F238E27FC236}">
                <a16:creationId xmlns:a16="http://schemas.microsoft.com/office/drawing/2014/main" id="{637A6714-477D-1079-BF88-42CA39C72FCE}"/>
              </a:ext>
            </a:extLst>
          </p:cNvPr>
          <p:cNvSpPr/>
          <p:nvPr/>
        </p:nvSpPr>
        <p:spPr>
          <a:xfrm>
            <a:off x="2586700" y="3148133"/>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18FCF87C-D767-DCAB-AB60-706AA47C032B}"/>
              </a:ext>
            </a:extLst>
          </p:cNvPr>
          <p:cNvSpPr txBox="1"/>
          <p:nvPr/>
        </p:nvSpPr>
        <p:spPr>
          <a:xfrm>
            <a:off x="2591575" y="3161452"/>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43" name="楕円 42">
            <a:extLst>
              <a:ext uri="{FF2B5EF4-FFF2-40B4-BE49-F238E27FC236}">
                <a16:creationId xmlns:a16="http://schemas.microsoft.com/office/drawing/2014/main" id="{F90E70A0-1305-4D0A-D00E-6F69BC387C84}"/>
              </a:ext>
            </a:extLst>
          </p:cNvPr>
          <p:cNvSpPr/>
          <p:nvPr/>
        </p:nvSpPr>
        <p:spPr>
          <a:xfrm>
            <a:off x="1928265" y="4560329"/>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4A52235F-BA3D-B9BA-D92D-70B24A351E26}"/>
              </a:ext>
            </a:extLst>
          </p:cNvPr>
          <p:cNvSpPr txBox="1"/>
          <p:nvPr/>
        </p:nvSpPr>
        <p:spPr>
          <a:xfrm>
            <a:off x="1928265" y="4645065"/>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45" name="楕円 44">
            <a:extLst>
              <a:ext uri="{FF2B5EF4-FFF2-40B4-BE49-F238E27FC236}">
                <a16:creationId xmlns:a16="http://schemas.microsoft.com/office/drawing/2014/main" id="{F6EB3CF3-8B3F-7CBF-559E-2CAF6ED934FA}"/>
              </a:ext>
            </a:extLst>
          </p:cNvPr>
          <p:cNvSpPr/>
          <p:nvPr/>
        </p:nvSpPr>
        <p:spPr>
          <a:xfrm>
            <a:off x="1988808" y="4040705"/>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275EED5C-CEE6-D5F6-3F17-E2C05B4C1023}"/>
              </a:ext>
            </a:extLst>
          </p:cNvPr>
          <p:cNvSpPr txBox="1"/>
          <p:nvPr/>
        </p:nvSpPr>
        <p:spPr>
          <a:xfrm>
            <a:off x="1993683" y="4054024"/>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51" name="楕円 50">
            <a:extLst>
              <a:ext uri="{FF2B5EF4-FFF2-40B4-BE49-F238E27FC236}">
                <a16:creationId xmlns:a16="http://schemas.microsoft.com/office/drawing/2014/main" id="{B15D65EC-4D37-7B5A-FDBF-BD4D2BA51564}"/>
              </a:ext>
            </a:extLst>
          </p:cNvPr>
          <p:cNvSpPr/>
          <p:nvPr/>
        </p:nvSpPr>
        <p:spPr>
          <a:xfrm>
            <a:off x="2521436" y="4839456"/>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E0536761-50BA-2ACE-D2E9-F4E87E6BAFF2}"/>
              </a:ext>
            </a:extLst>
          </p:cNvPr>
          <p:cNvSpPr txBox="1"/>
          <p:nvPr/>
        </p:nvSpPr>
        <p:spPr>
          <a:xfrm>
            <a:off x="2521436" y="4924192"/>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53" name="楕円 52">
            <a:extLst>
              <a:ext uri="{FF2B5EF4-FFF2-40B4-BE49-F238E27FC236}">
                <a16:creationId xmlns:a16="http://schemas.microsoft.com/office/drawing/2014/main" id="{C6C08EFA-3E62-5E16-9B60-ACEB07BB5194}"/>
              </a:ext>
            </a:extLst>
          </p:cNvPr>
          <p:cNvSpPr/>
          <p:nvPr/>
        </p:nvSpPr>
        <p:spPr>
          <a:xfrm>
            <a:off x="2581979" y="4319832"/>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E20B54AD-6979-1B43-2BA5-610C6A916A69}"/>
              </a:ext>
            </a:extLst>
          </p:cNvPr>
          <p:cNvSpPr txBox="1"/>
          <p:nvPr/>
        </p:nvSpPr>
        <p:spPr>
          <a:xfrm>
            <a:off x="2586854" y="4333151"/>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55" name="楕円 54">
            <a:extLst>
              <a:ext uri="{FF2B5EF4-FFF2-40B4-BE49-F238E27FC236}">
                <a16:creationId xmlns:a16="http://schemas.microsoft.com/office/drawing/2014/main" id="{7DD1BAB4-246D-C5FA-1BE2-A77BB0ECE1E2}"/>
              </a:ext>
            </a:extLst>
          </p:cNvPr>
          <p:cNvSpPr/>
          <p:nvPr/>
        </p:nvSpPr>
        <p:spPr>
          <a:xfrm>
            <a:off x="2112702" y="5689625"/>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DC475E4F-5B64-28FE-2362-B3A700BD31B5}"/>
              </a:ext>
            </a:extLst>
          </p:cNvPr>
          <p:cNvSpPr txBox="1"/>
          <p:nvPr/>
        </p:nvSpPr>
        <p:spPr>
          <a:xfrm>
            <a:off x="2112702" y="5774361"/>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57" name="楕円 56">
            <a:extLst>
              <a:ext uri="{FF2B5EF4-FFF2-40B4-BE49-F238E27FC236}">
                <a16:creationId xmlns:a16="http://schemas.microsoft.com/office/drawing/2014/main" id="{43972EC7-7003-67E2-2C84-AD1EF5804F69}"/>
              </a:ext>
            </a:extLst>
          </p:cNvPr>
          <p:cNvSpPr/>
          <p:nvPr/>
        </p:nvSpPr>
        <p:spPr>
          <a:xfrm>
            <a:off x="2173245" y="5170001"/>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36FB69BB-5BFD-E91A-AD0D-7F3024A37583}"/>
              </a:ext>
            </a:extLst>
          </p:cNvPr>
          <p:cNvSpPr txBox="1"/>
          <p:nvPr/>
        </p:nvSpPr>
        <p:spPr>
          <a:xfrm>
            <a:off x="2178120" y="5183320"/>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59" name="楕円 58">
            <a:extLst>
              <a:ext uri="{FF2B5EF4-FFF2-40B4-BE49-F238E27FC236}">
                <a16:creationId xmlns:a16="http://schemas.microsoft.com/office/drawing/2014/main" id="{89D78636-626E-1E91-3115-F21289FAE526}"/>
              </a:ext>
            </a:extLst>
          </p:cNvPr>
          <p:cNvSpPr/>
          <p:nvPr/>
        </p:nvSpPr>
        <p:spPr>
          <a:xfrm>
            <a:off x="3035276" y="5161651"/>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51A17E48-A3D1-4A21-FB7B-937E86FE5986}"/>
              </a:ext>
            </a:extLst>
          </p:cNvPr>
          <p:cNvSpPr txBox="1"/>
          <p:nvPr/>
        </p:nvSpPr>
        <p:spPr>
          <a:xfrm>
            <a:off x="3035276" y="5246387"/>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61" name="楕円 60">
            <a:extLst>
              <a:ext uri="{FF2B5EF4-FFF2-40B4-BE49-F238E27FC236}">
                <a16:creationId xmlns:a16="http://schemas.microsoft.com/office/drawing/2014/main" id="{AB295D71-30A4-751D-9D61-3B0D793AFC01}"/>
              </a:ext>
            </a:extLst>
          </p:cNvPr>
          <p:cNvSpPr/>
          <p:nvPr/>
        </p:nvSpPr>
        <p:spPr>
          <a:xfrm>
            <a:off x="3095819" y="4642027"/>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B645DE6B-39CF-1F34-D7DE-7617EB78A1A2}"/>
              </a:ext>
            </a:extLst>
          </p:cNvPr>
          <p:cNvSpPr txBox="1"/>
          <p:nvPr/>
        </p:nvSpPr>
        <p:spPr>
          <a:xfrm>
            <a:off x="3100694" y="4655346"/>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63" name="楕円 62">
            <a:extLst>
              <a:ext uri="{FF2B5EF4-FFF2-40B4-BE49-F238E27FC236}">
                <a16:creationId xmlns:a16="http://schemas.microsoft.com/office/drawing/2014/main" id="{AC809784-98F7-3CAA-1C41-DB532D485B19}"/>
              </a:ext>
            </a:extLst>
          </p:cNvPr>
          <p:cNvSpPr/>
          <p:nvPr/>
        </p:nvSpPr>
        <p:spPr>
          <a:xfrm>
            <a:off x="3178492" y="3908132"/>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2653A82A-86B2-8E73-1F05-2076FF402741}"/>
              </a:ext>
            </a:extLst>
          </p:cNvPr>
          <p:cNvSpPr txBox="1"/>
          <p:nvPr/>
        </p:nvSpPr>
        <p:spPr>
          <a:xfrm>
            <a:off x="3178492" y="3992868"/>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65" name="楕円 64">
            <a:extLst>
              <a:ext uri="{FF2B5EF4-FFF2-40B4-BE49-F238E27FC236}">
                <a16:creationId xmlns:a16="http://schemas.microsoft.com/office/drawing/2014/main" id="{DBB832D4-7523-7592-7569-0A87B3AA4BBE}"/>
              </a:ext>
            </a:extLst>
          </p:cNvPr>
          <p:cNvSpPr/>
          <p:nvPr/>
        </p:nvSpPr>
        <p:spPr>
          <a:xfrm>
            <a:off x="3239035" y="3388508"/>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F27EA502-6E6C-C2D9-B4CE-9EA12816A6FE}"/>
              </a:ext>
            </a:extLst>
          </p:cNvPr>
          <p:cNvSpPr txBox="1"/>
          <p:nvPr/>
        </p:nvSpPr>
        <p:spPr>
          <a:xfrm>
            <a:off x="3243910" y="3401827"/>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67" name="楕円 66">
            <a:extLst>
              <a:ext uri="{FF2B5EF4-FFF2-40B4-BE49-F238E27FC236}">
                <a16:creationId xmlns:a16="http://schemas.microsoft.com/office/drawing/2014/main" id="{454D9F70-1319-5E86-EE6A-FB55FF76E0FC}"/>
              </a:ext>
            </a:extLst>
          </p:cNvPr>
          <p:cNvSpPr/>
          <p:nvPr/>
        </p:nvSpPr>
        <p:spPr>
          <a:xfrm>
            <a:off x="3693873" y="3534490"/>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75FC014F-098A-B206-7B52-7208C4846955}"/>
              </a:ext>
            </a:extLst>
          </p:cNvPr>
          <p:cNvSpPr txBox="1"/>
          <p:nvPr/>
        </p:nvSpPr>
        <p:spPr>
          <a:xfrm>
            <a:off x="3693873" y="3619226"/>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69" name="楕円 68">
            <a:extLst>
              <a:ext uri="{FF2B5EF4-FFF2-40B4-BE49-F238E27FC236}">
                <a16:creationId xmlns:a16="http://schemas.microsoft.com/office/drawing/2014/main" id="{54501C48-23D1-29C4-0B14-1B5BF55AF4ED}"/>
              </a:ext>
            </a:extLst>
          </p:cNvPr>
          <p:cNvSpPr/>
          <p:nvPr/>
        </p:nvSpPr>
        <p:spPr>
          <a:xfrm>
            <a:off x="3754416" y="3014866"/>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3AC9B130-D0C9-CE0F-6A35-FA47560378C8}"/>
              </a:ext>
            </a:extLst>
          </p:cNvPr>
          <p:cNvSpPr txBox="1"/>
          <p:nvPr/>
        </p:nvSpPr>
        <p:spPr>
          <a:xfrm>
            <a:off x="3759291" y="3028185"/>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71" name="楕円 70">
            <a:extLst>
              <a:ext uri="{FF2B5EF4-FFF2-40B4-BE49-F238E27FC236}">
                <a16:creationId xmlns:a16="http://schemas.microsoft.com/office/drawing/2014/main" id="{020BD2F0-A495-0167-6798-5E30ADCF549B}"/>
              </a:ext>
            </a:extLst>
          </p:cNvPr>
          <p:cNvSpPr/>
          <p:nvPr/>
        </p:nvSpPr>
        <p:spPr>
          <a:xfrm>
            <a:off x="3710596" y="4776855"/>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39F5155D-6871-9D6E-1C27-09D1920C31C7}"/>
              </a:ext>
            </a:extLst>
          </p:cNvPr>
          <p:cNvSpPr txBox="1"/>
          <p:nvPr/>
        </p:nvSpPr>
        <p:spPr>
          <a:xfrm>
            <a:off x="3710596" y="4861591"/>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73" name="楕円 72">
            <a:extLst>
              <a:ext uri="{FF2B5EF4-FFF2-40B4-BE49-F238E27FC236}">
                <a16:creationId xmlns:a16="http://schemas.microsoft.com/office/drawing/2014/main" id="{9813C7E3-816B-28AD-0D11-5238DE751031}"/>
              </a:ext>
            </a:extLst>
          </p:cNvPr>
          <p:cNvSpPr/>
          <p:nvPr/>
        </p:nvSpPr>
        <p:spPr>
          <a:xfrm>
            <a:off x="3771139" y="4257231"/>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971219F4-7F55-4DB5-91A0-F28990A1B394}"/>
              </a:ext>
            </a:extLst>
          </p:cNvPr>
          <p:cNvSpPr txBox="1"/>
          <p:nvPr/>
        </p:nvSpPr>
        <p:spPr>
          <a:xfrm>
            <a:off x="3776014" y="4270550"/>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75" name="楕円 74">
            <a:extLst>
              <a:ext uri="{FF2B5EF4-FFF2-40B4-BE49-F238E27FC236}">
                <a16:creationId xmlns:a16="http://schemas.microsoft.com/office/drawing/2014/main" id="{7F0C6DE5-66E1-2A70-7346-CFF4599475CB}"/>
              </a:ext>
            </a:extLst>
          </p:cNvPr>
          <p:cNvSpPr/>
          <p:nvPr/>
        </p:nvSpPr>
        <p:spPr>
          <a:xfrm>
            <a:off x="3792083" y="5710850"/>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DEB04297-282D-2DE2-268B-2B33B434FB8C}"/>
              </a:ext>
            </a:extLst>
          </p:cNvPr>
          <p:cNvSpPr txBox="1"/>
          <p:nvPr/>
        </p:nvSpPr>
        <p:spPr>
          <a:xfrm>
            <a:off x="3792083" y="5795586"/>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77" name="楕円 76">
            <a:extLst>
              <a:ext uri="{FF2B5EF4-FFF2-40B4-BE49-F238E27FC236}">
                <a16:creationId xmlns:a16="http://schemas.microsoft.com/office/drawing/2014/main" id="{1B638357-C289-CB62-6712-65B459AF463F}"/>
              </a:ext>
            </a:extLst>
          </p:cNvPr>
          <p:cNvSpPr/>
          <p:nvPr/>
        </p:nvSpPr>
        <p:spPr>
          <a:xfrm>
            <a:off x="3852626" y="5191226"/>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074B958D-ACBE-2F42-B3C5-AF0014CCC617}"/>
              </a:ext>
            </a:extLst>
          </p:cNvPr>
          <p:cNvSpPr txBox="1"/>
          <p:nvPr/>
        </p:nvSpPr>
        <p:spPr>
          <a:xfrm>
            <a:off x="3856418" y="5182794"/>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79" name="楕円 78">
            <a:extLst>
              <a:ext uri="{FF2B5EF4-FFF2-40B4-BE49-F238E27FC236}">
                <a16:creationId xmlns:a16="http://schemas.microsoft.com/office/drawing/2014/main" id="{A3ECD4EB-2434-F90B-A211-0ADB641855E9}"/>
              </a:ext>
            </a:extLst>
          </p:cNvPr>
          <p:cNvSpPr/>
          <p:nvPr/>
        </p:nvSpPr>
        <p:spPr>
          <a:xfrm>
            <a:off x="4515162" y="3364789"/>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8AE9FB72-F730-21CF-EEAD-5FA80CA54D6E}"/>
              </a:ext>
            </a:extLst>
          </p:cNvPr>
          <p:cNvSpPr txBox="1"/>
          <p:nvPr/>
        </p:nvSpPr>
        <p:spPr>
          <a:xfrm>
            <a:off x="4515162" y="3449525"/>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81" name="楕円 80">
            <a:extLst>
              <a:ext uri="{FF2B5EF4-FFF2-40B4-BE49-F238E27FC236}">
                <a16:creationId xmlns:a16="http://schemas.microsoft.com/office/drawing/2014/main" id="{66B629F5-5F3A-7BE5-E46B-4F306F4B2425}"/>
              </a:ext>
            </a:extLst>
          </p:cNvPr>
          <p:cNvSpPr/>
          <p:nvPr/>
        </p:nvSpPr>
        <p:spPr>
          <a:xfrm>
            <a:off x="4575705" y="2845165"/>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10733809-0C37-2107-92CB-2BE014BB0FD8}"/>
              </a:ext>
            </a:extLst>
          </p:cNvPr>
          <p:cNvSpPr txBox="1"/>
          <p:nvPr/>
        </p:nvSpPr>
        <p:spPr>
          <a:xfrm>
            <a:off x="4580580" y="2858484"/>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83" name="楕円 82">
            <a:extLst>
              <a:ext uri="{FF2B5EF4-FFF2-40B4-BE49-F238E27FC236}">
                <a16:creationId xmlns:a16="http://schemas.microsoft.com/office/drawing/2014/main" id="{1AF80956-0F15-FD18-9587-91652DAC3084}"/>
              </a:ext>
            </a:extLst>
          </p:cNvPr>
          <p:cNvSpPr/>
          <p:nvPr/>
        </p:nvSpPr>
        <p:spPr>
          <a:xfrm>
            <a:off x="5071028" y="3646532"/>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8838027D-2930-416A-00C7-E577EF09F7CB}"/>
              </a:ext>
            </a:extLst>
          </p:cNvPr>
          <p:cNvSpPr txBox="1"/>
          <p:nvPr/>
        </p:nvSpPr>
        <p:spPr>
          <a:xfrm>
            <a:off x="5071028" y="3731268"/>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85" name="楕円 84">
            <a:extLst>
              <a:ext uri="{FF2B5EF4-FFF2-40B4-BE49-F238E27FC236}">
                <a16:creationId xmlns:a16="http://schemas.microsoft.com/office/drawing/2014/main" id="{18620A66-9D22-508B-FA3A-5B1A2A88F9EA}"/>
              </a:ext>
            </a:extLst>
          </p:cNvPr>
          <p:cNvSpPr/>
          <p:nvPr/>
        </p:nvSpPr>
        <p:spPr>
          <a:xfrm>
            <a:off x="5131571" y="3126908"/>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24B23159-2144-A642-D44C-E6A20FD6D18A}"/>
              </a:ext>
            </a:extLst>
          </p:cNvPr>
          <p:cNvSpPr txBox="1"/>
          <p:nvPr/>
        </p:nvSpPr>
        <p:spPr>
          <a:xfrm>
            <a:off x="5136446" y="3140227"/>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87" name="楕円 86">
            <a:extLst>
              <a:ext uri="{FF2B5EF4-FFF2-40B4-BE49-F238E27FC236}">
                <a16:creationId xmlns:a16="http://schemas.microsoft.com/office/drawing/2014/main" id="{42AB1B7F-3232-F81E-3E14-E925D705A2FC}"/>
              </a:ext>
            </a:extLst>
          </p:cNvPr>
          <p:cNvSpPr/>
          <p:nvPr/>
        </p:nvSpPr>
        <p:spPr>
          <a:xfrm>
            <a:off x="4473136" y="4539104"/>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D60878DF-7EDD-2D4F-2D90-C632AB3A2E95}"/>
              </a:ext>
            </a:extLst>
          </p:cNvPr>
          <p:cNvSpPr txBox="1"/>
          <p:nvPr/>
        </p:nvSpPr>
        <p:spPr>
          <a:xfrm>
            <a:off x="4473136" y="4623840"/>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89" name="楕円 88">
            <a:extLst>
              <a:ext uri="{FF2B5EF4-FFF2-40B4-BE49-F238E27FC236}">
                <a16:creationId xmlns:a16="http://schemas.microsoft.com/office/drawing/2014/main" id="{214BBF0F-E8D7-D0ED-E5F2-6F29F69B84D2}"/>
              </a:ext>
            </a:extLst>
          </p:cNvPr>
          <p:cNvSpPr/>
          <p:nvPr/>
        </p:nvSpPr>
        <p:spPr>
          <a:xfrm>
            <a:off x="4533679" y="4019480"/>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83A05439-F567-1A5D-B267-D1783C889325}"/>
              </a:ext>
            </a:extLst>
          </p:cNvPr>
          <p:cNvSpPr txBox="1"/>
          <p:nvPr/>
        </p:nvSpPr>
        <p:spPr>
          <a:xfrm>
            <a:off x="4538554" y="4032799"/>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91" name="楕円 90">
            <a:extLst>
              <a:ext uri="{FF2B5EF4-FFF2-40B4-BE49-F238E27FC236}">
                <a16:creationId xmlns:a16="http://schemas.microsoft.com/office/drawing/2014/main" id="{C93874F5-8E78-FAA0-F165-9D8AF737FE40}"/>
              </a:ext>
            </a:extLst>
          </p:cNvPr>
          <p:cNvSpPr/>
          <p:nvPr/>
        </p:nvSpPr>
        <p:spPr>
          <a:xfrm>
            <a:off x="5066307" y="4818231"/>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1F6A2878-EA89-78C8-CAA7-89D1F15AFA02}"/>
              </a:ext>
            </a:extLst>
          </p:cNvPr>
          <p:cNvSpPr txBox="1"/>
          <p:nvPr/>
        </p:nvSpPr>
        <p:spPr>
          <a:xfrm>
            <a:off x="5066307" y="4902967"/>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93" name="楕円 92">
            <a:extLst>
              <a:ext uri="{FF2B5EF4-FFF2-40B4-BE49-F238E27FC236}">
                <a16:creationId xmlns:a16="http://schemas.microsoft.com/office/drawing/2014/main" id="{BD32FCBF-025E-E60F-4241-27C6C0125981}"/>
              </a:ext>
            </a:extLst>
          </p:cNvPr>
          <p:cNvSpPr/>
          <p:nvPr/>
        </p:nvSpPr>
        <p:spPr>
          <a:xfrm>
            <a:off x="5126850" y="4298607"/>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5F7DFAAE-23FB-7182-4EA8-EFAB5FB7F4A5}"/>
              </a:ext>
            </a:extLst>
          </p:cNvPr>
          <p:cNvSpPr txBox="1"/>
          <p:nvPr/>
        </p:nvSpPr>
        <p:spPr>
          <a:xfrm>
            <a:off x="5131725" y="4311926"/>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95" name="楕円 94">
            <a:extLst>
              <a:ext uri="{FF2B5EF4-FFF2-40B4-BE49-F238E27FC236}">
                <a16:creationId xmlns:a16="http://schemas.microsoft.com/office/drawing/2014/main" id="{75C37A51-75BD-76B0-F252-6C268BC96805}"/>
              </a:ext>
            </a:extLst>
          </p:cNvPr>
          <p:cNvSpPr/>
          <p:nvPr/>
        </p:nvSpPr>
        <p:spPr>
          <a:xfrm>
            <a:off x="4657573" y="5668400"/>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テキスト ボックス 95">
            <a:extLst>
              <a:ext uri="{FF2B5EF4-FFF2-40B4-BE49-F238E27FC236}">
                <a16:creationId xmlns:a16="http://schemas.microsoft.com/office/drawing/2014/main" id="{4214AA36-32FC-E4F3-DC14-98D3D45646E3}"/>
              </a:ext>
            </a:extLst>
          </p:cNvPr>
          <p:cNvSpPr txBox="1"/>
          <p:nvPr/>
        </p:nvSpPr>
        <p:spPr>
          <a:xfrm>
            <a:off x="4657573" y="5753136"/>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97" name="楕円 96">
            <a:extLst>
              <a:ext uri="{FF2B5EF4-FFF2-40B4-BE49-F238E27FC236}">
                <a16:creationId xmlns:a16="http://schemas.microsoft.com/office/drawing/2014/main" id="{83E3A2C8-BBB1-8091-8743-04FB73895720}"/>
              </a:ext>
            </a:extLst>
          </p:cNvPr>
          <p:cNvSpPr/>
          <p:nvPr/>
        </p:nvSpPr>
        <p:spPr>
          <a:xfrm>
            <a:off x="4718116" y="5148776"/>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007CC4B1-F0E9-B51F-5313-AA0E1CCE2C51}"/>
              </a:ext>
            </a:extLst>
          </p:cNvPr>
          <p:cNvSpPr txBox="1"/>
          <p:nvPr/>
        </p:nvSpPr>
        <p:spPr>
          <a:xfrm>
            <a:off x="4722991" y="5162095"/>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99" name="楕円 98">
            <a:extLst>
              <a:ext uri="{FF2B5EF4-FFF2-40B4-BE49-F238E27FC236}">
                <a16:creationId xmlns:a16="http://schemas.microsoft.com/office/drawing/2014/main" id="{257F885F-81FF-10E2-8403-738DF435A61C}"/>
              </a:ext>
            </a:extLst>
          </p:cNvPr>
          <p:cNvSpPr/>
          <p:nvPr/>
        </p:nvSpPr>
        <p:spPr>
          <a:xfrm>
            <a:off x="5580147" y="5140426"/>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F6841BD0-D65C-9F35-936A-1506C75F1EAE}"/>
              </a:ext>
            </a:extLst>
          </p:cNvPr>
          <p:cNvSpPr txBox="1"/>
          <p:nvPr/>
        </p:nvSpPr>
        <p:spPr>
          <a:xfrm>
            <a:off x="5580147" y="5225162"/>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01" name="楕円 100">
            <a:extLst>
              <a:ext uri="{FF2B5EF4-FFF2-40B4-BE49-F238E27FC236}">
                <a16:creationId xmlns:a16="http://schemas.microsoft.com/office/drawing/2014/main" id="{5F1626D9-46BD-C1A6-5FFF-E62629DC8033}"/>
              </a:ext>
            </a:extLst>
          </p:cNvPr>
          <p:cNvSpPr/>
          <p:nvPr/>
        </p:nvSpPr>
        <p:spPr>
          <a:xfrm>
            <a:off x="5640690" y="4620802"/>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E9AE9831-E61C-ACFD-4CAB-C3436665CF25}"/>
              </a:ext>
            </a:extLst>
          </p:cNvPr>
          <p:cNvSpPr txBox="1"/>
          <p:nvPr/>
        </p:nvSpPr>
        <p:spPr>
          <a:xfrm>
            <a:off x="5645565" y="4634121"/>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03" name="楕円 102">
            <a:extLst>
              <a:ext uri="{FF2B5EF4-FFF2-40B4-BE49-F238E27FC236}">
                <a16:creationId xmlns:a16="http://schemas.microsoft.com/office/drawing/2014/main" id="{02738FBB-7978-CC5C-62E1-EFD9E82E5DBF}"/>
              </a:ext>
            </a:extLst>
          </p:cNvPr>
          <p:cNvSpPr/>
          <p:nvPr/>
        </p:nvSpPr>
        <p:spPr>
          <a:xfrm>
            <a:off x="5723363" y="3886907"/>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9D0313B9-2C7F-7C03-D38F-55CEDDC7E484}"/>
              </a:ext>
            </a:extLst>
          </p:cNvPr>
          <p:cNvSpPr txBox="1"/>
          <p:nvPr/>
        </p:nvSpPr>
        <p:spPr>
          <a:xfrm>
            <a:off x="5723363" y="3971643"/>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05" name="楕円 104">
            <a:extLst>
              <a:ext uri="{FF2B5EF4-FFF2-40B4-BE49-F238E27FC236}">
                <a16:creationId xmlns:a16="http://schemas.microsoft.com/office/drawing/2014/main" id="{A5DDB4D8-5FFB-BFA7-2F8E-BF5588C9526D}"/>
              </a:ext>
            </a:extLst>
          </p:cNvPr>
          <p:cNvSpPr/>
          <p:nvPr/>
        </p:nvSpPr>
        <p:spPr>
          <a:xfrm>
            <a:off x="5783906" y="3367283"/>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C8E6E18B-2990-E692-20DE-695A15430AF5}"/>
              </a:ext>
            </a:extLst>
          </p:cNvPr>
          <p:cNvSpPr txBox="1"/>
          <p:nvPr/>
        </p:nvSpPr>
        <p:spPr>
          <a:xfrm>
            <a:off x="5788781" y="3380602"/>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07" name="楕円 106">
            <a:extLst>
              <a:ext uri="{FF2B5EF4-FFF2-40B4-BE49-F238E27FC236}">
                <a16:creationId xmlns:a16="http://schemas.microsoft.com/office/drawing/2014/main" id="{3E9666FE-2576-883B-A36E-A2B5330BDB55}"/>
              </a:ext>
            </a:extLst>
          </p:cNvPr>
          <p:cNvSpPr/>
          <p:nvPr/>
        </p:nvSpPr>
        <p:spPr>
          <a:xfrm>
            <a:off x="6238744" y="3513265"/>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6145B6A-854A-FF4B-2C84-E432F5BCD180}"/>
              </a:ext>
            </a:extLst>
          </p:cNvPr>
          <p:cNvSpPr txBox="1"/>
          <p:nvPr/>
        </p:nvSpPr>
        <p:spPr>
          <a:xfrm>
            <a:off x="6238744" y="3598001"/>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09" name="楕円 108">
            <a:extLst>
              <a:ext uri="{FF2B5EF4-FFF2-40B4-BE49-F238E27FC236}">
                <a16:creationId xmlns:a16="http://schemas.microsoft.com/office/drawing/2014/main" id="{EEAA0DCB-8946-09C5-7E76-3BD7B97D3578}"/>
              </a:ext>
            </a:extLst>
          </p:cNvPr>
          <p:cNvSpPr/>
          <p:nvPr/>
        </p:nvSpPr>
        <p:spPr>
          <a:xfrm>
            <a:off x="6299287" y="2993641"/>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34BF04F6-60C9-CB15-1FE9-B30BEA0AA2C1}"/>
              </a:ext>
            </a:extLst>
          </p:cNvPr>
          <p:cNvSpPr txBox="1"/>
          <p:nvPr/>
        </p:nvSpPr>
        <p:spPr>
          <a:xfrm>
            <a:off x="6304162" y="3006960"/>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11" name="楕円 110">
            <a:extLst>
              <a:ext uri="{FF2B5EF4-FFF2-40B4-BE49-F238E27FC236}">
                <a16:creationId xmlns:a16="http://schemas.microsoft.com/office/drawing/2014/main" id="{DAEF9032-EB1C-E75E-0184-22CDD365CFAE}"/>
              </a:ext>
            </a:extLst>
          </p:cNvPr>
          <p:cNvSpPr/>
          <p:nvPr/>
        </p:nvSpPr>
        <p:spPr>
          <a:xfrm>
            <a:off x="6255467" y="4755630"/>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テキスト ボックス 111">
            <a:extLst>
              <a:ext uri="{FF2B5EF4-FFF2-40B4-BE49-F238E27FC236}">
                <a16:creationId xmlns:a16="http://schemas.microsoft.com/office/drawing/2014/main" id="{81D0D33F-E451-07FB-3622-DA9836B2E6C0}"/>
              </a:ext>
            </a:extLst>
          </p:cNvPr>
          <p:cNvSpPr txBox="1"/>
          <p:nvPr/>
        </p:nvSpPr>
        <p:spPr>
          <a:xfrm>
            <a:off x="6255467" y="4840366"/>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13" name="楕円 112">
            <a:extLst>
              <a:ext uri="{FF2B5EF4-FFF2-40B4-BE49-F238E27FC236}">
                <a16:creationId xmlns:a16="http://schemas.microsoft.com/office/drawing/2014/main" id="{7CB11F86-97B0-5EF3-F0B5-125B95D633DA}"/>
              </a:ext>
            </a:extLst>
          </p:cNvPr>
          <p:cNvSpPr/>
          <p:nvPr/>
        </p:nvSpPr>
        <p:spPr>
          <a:xfrm>
            <a:off x="6316010" y="4236006"/>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CFDD42D4-3C9A-9B95-9BE8-7AA2A880929B}"/>
              </a:ext>
            </a:extLst>
          </p:cNvPr>
          <p:cNvSpPr txBox="1"/>
          <p:nvPr/>
        </p:nvSpPr>
        <p:spPr>
          <a:xfrm>
            <a:off x="6320885" y="4249325"/>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15" name="楕円 114">
            <a:extLst>
              <a:ext uri="{FF2B5EF4-FFF2-40B4-BE49-F238E27FC236}">
                <a16:creationId xmlns:a16="http://schemas.microsoft.com/office/drawing/2014/main" id="{E4772778-55B4-A64F-B885-ED384EEECF62}"/>
              </a:ext>
            </a:extLst>
          </p:cNvPr>
          <p:cNvSpPr/>
          <p:nvPr/>
        </p:nvSpPr>
        <p:spPr>
          <a:xfrm>
            <a:off x="6336954" y="5689625"/>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a16="http://schemas.microsoft.com/office/drawing/2014/main" id="{A003390F-B258-89A8-DA44-8683F1D4437F}"/>
              </a:ext>
            </a:extLst>
          </p:cNvPr>
          <p:cNvSpPr txBox="1"/>
          <p:nvPr/>
        </p:nvSpPr>
        <p:spPr>
          <a:xfrm>
            <a:off x="6336954" y="5774361"/>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17" name="楕円 116">
            <a:extLst>
              <a:ext uri="{FF2B5EF4-FFF2-40B4-BE49-F238E27FC236}">
                <a16:creationId xmlns:a16="http://schemas.microsoft.com/office/drawing/2014/main" id="{53DCB2A4-F8F2-7E7A-08DF-C9D11A2AE285}"/>
              </a:ext>
            </a:extLst>
          </p:cNvPr>
          <p:cNvSpPr/>
          <p:nvPr/>
        </p:nvSpPr>
        <p:spPr>
          <a:xfrm>
            <a:off x="6397497" y="5170001"/>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a:extLst>
              <a:ext uri="{FF2B5EF4-FFF2-40B4-BE49-F238E27FC236}">
                <a16:creationId xmlns:a16="http://schemas.microsoft.com/office/drawing/2014/main" id="{BE09BEFA-6033-D9D6-DE0A-7706A04749B4}"/>
              </a:ext>
            </a:extLst>
          </p:cNvPr>
          <p:cNvSpPr txBox="1"/>
          <p:nvPr/>
        </p:nvSpPr>
        <p:spPr>
          <a:xfrm>
            <a:off x="6402372" y="5183320"/>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19" name="矢印: 下 118">
            <a:extLst>
              <a:ext uri="{FF2B5EF4-FFF2-40B4-BE49-F238E27FC236}">
                <a16:creationId xmlns:a16="http://schemas.microsoft.com/office/drawing/2014/main" id="{2CAC0D5B-87F7-DC61-0D72-C322C3C60812}"/>
              </a:ext>
            </a:extLst>
          </p:cNvPr>
          <p:cNvSpPr/>
          <p:nvPr/>
        </p:nvSpPr>
        <p:spPr>
          <a:xfrm rot="19604549">
            <a:off x="2263329" y="2092390"/>
            <a:ext cx="230137" cy="1047947"/>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矢印コネクタ 120">
            <a:extLst>
              <a:ext uri="{FF2B5EF4-FFF2-40B4-BE49-F238E27FC236}">
                <a16:creationId xmlns:a16="http://schemas.microsoft.com/office/drawing/2014/main" id="{9926FBD7-C005-E929-C554-F18E20D2EF0D}"/>
              </a:ext>
            </a:extLst>
          </p:cNvPr>
          <p:cNvCxnSpPr>
            <a:cxnSpLocks/>
          </p:cNvCxnSpPr>
          <p:nvPr/>
        </p:nvCxnSpPr>
        <p:spPr>
          <a:xfrm flipV="1">
            <a:off x="2907220" y="1474369"/>
            <a:ext cx="1497635" cy="1563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2" name="テキスト ボックス 161">
            <a:extLst>
              <a:ext uri="{FF2B5EF4-FFF2-40B4-BE49-F238E27FC236}">
                <a16:creationId xmlns:a16="http://schemas.microsoft.com/office/drawing/2014/main" id="{D76A85E7-E79A-1A17-D3FD-15F27446C40E}"/>
              </a:ext>
            </a:extLst>
          </p:cNvPr>
          <p:cNvSpPr txBox="1"/>
          <p:nvPr/>
        </p:nvSpPr>
        <p:spPr>
          <a:xfrm>
            <a:off x="4353866" y="1201758"/>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63" name="テキスト ボックス 162">
            <a:extLst>
              <a:ext uri="{FF2B5EF4-FFF2-40B4-BE49-F238E27FC236}">
                <a16:creationId xmlns:a16="http://schemas.microsoft.com/office/drawing/2014/main" id="{CBD9DB70-20D3-5295-E670-ABA177422F25}"/>
              </a:ext>
            </a:extLst>
          </p:cNvPr>
          <p:cNvSpPr txBox="1"/>
          <p:nvPr/>
        </p:nvSpPr>
        <p:spPr>
          <a:xfrm>
            <a:off x="1519673" y="1426143"/>
            <a:ext cx="760144" cy="369332"/>
          </a:xfrm>
          <a:prstGeom prst="rect">
            <a:avLst/>
          </a:prstGeom>
          <a:noFill/>
        </p:spPr>
        <p:txBody>
          <a:bodyPr wrap="none" rtlCol="0">
            <a:spAutoFit/>
          </a:bodyPr>
          <a:lstStyle/>
          <a:p>
            <a:r>
              <a:rPr kumimoji="1" lang="en-US" altLang="ja-JP" b="1" dirty="0">
                <a:solidFill>
                  <a:srgbClr val="FF0000"/>
                </a:solidFill>
              </a:rPr>
              <a:t>Light</a:t>
            </a:r>
            <a:endParaRPr kumimoji="1" lang="ja-JP" altLang="en-US" b="1" dirty="0">
              <a:solidFill>
                <a:srgbClr val="FF0000"/>
              </a:solidFill>
            </a:endParaRPr>
          </a:p>
        </p:txBody>
      </p:sp>
      <p:sp>
        <p:nvSpPr>
          <p:cNvPr id="165" name="楕円 164">
            <a:extLst>
              <a:ext uri="{FF2B5EF4-FFF2-40B4-BE49-F238E27FC236}">
                <a16:creationId xmlns:a16="http://schemas.microsoft.com/office/drawing/2014/main" id="{FBBD12A3-5E00-CE6B-F24E-AA0C740E781D}"/>
              </a:ext>
            </a:extLst>
          </p:cNvPr>
          <p:cNvSpPr/>
          <p:nvPr/>
        </p:nvSpPr>
        <p:spPr>
          <a:xfrm>
            <a:off x="5783906" y="2640104"/>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テキスト ボックス 165">
            <a:extLst>
              <a:ext uri="{FF2B5EF4-FFF2-40B4-BE49-F238E27FC236}">
                <a16:creationId xmlns:a16="http://schemas.microsoft.com/office/drawing/2014/main" id="{B2C2F495-595F-16DC-592E-8044AF68FD92}"/>
              </a:ext>
            </a:extLst>
          </p:cNvPr>
          <p:cNvSpPr txBox="1"/>
          <p:nvPr/>
        </p:nvSpPr>
        <p:spPr>
          <a:xfrm>
            <a:off x="5783906" y="2724840"/>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67" name="楕円 166">
            <a:extLst>
              <a:ext uri="{FF2B5EF4-FFF2-40B4-BE49-F238E27FC236}">
                <a16:creationId xmlns:a16="http://schemas.microsoft.com/office/drawing/2014/main" id="{5C7E5EB0-A519-635C-93A8-E616914B8FDA}"/>
              </a:ext>
            </a:extLst>
          </p:cNvPr>
          <p:cNvSpPr/>
          <p:nvPr/>
        </p:nvSpPr>
        <p:spPr>
          <a:xfrm>
            <a:off x="3206999" y="2717000"/>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テキスト ボックス 167">
            <a:extLst>
              <a:ext uri="{FF2B5EF4-FFF2-40B4-BE49-F238E27FC236}">
                <a16:creationId xmlns:a16="http://schemas.microsoft.com/office/drawing/2014/main" id="{AE733149-1959-9323-6702-DCD6C8467CA1}"/>
              </a:ext>
            </a:extLst>
          </p:cNvPr>
          <p:cNvSpPr txBox="1"/>
          <p:nvPr/>
        </p:nvSpPr>
        <p:spPr>
          <a:xfrm>
            <a:off x="3206999" y="2801736"/>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69" name="楕円 168">
            <a:extLst>
              <a:ext uri="{FF2B5EF4-FFF2-40B4-BE49-F238E27FC236}">
                <a16:creationId xmlns:a16="http://schemas.microsoft.com/office/drawing/2014/main" id="{7145A7F3-A846-E992-D2AF-3DFD7C53CD06}"/>
              </a:ext>
            </a:extLst>
          </p:cNvPr>
          <p:cNvSpPr/>
          <p:nvPr/>
        </p:nvSpPr>
        <p:spPr>
          <a:xfrm>
            <a:off x="3998826" y="2618678"/>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a:extLst>
              <a:ext uri="{FF2B5EF4-FFF2-40B4-BE49-F238E27FC236}">
                <a16:creationId xmlns:a16="http://schemas.microsoft.com/office/drawing/2014/main" id="{732A2155-A712-27E3-FD87-77DE79565803}"/>
              </a:ext>
            </a:extLst>
          </p:cNvPr>
          <p:cNvSpPr txBox="1"/>
          <p:nvPr/>
        </p:nvSpPr>
        <p:spPr>
          <a:xfrm>
            <a:off x="3998826" y="2703414"/>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71" name="楕円 170">
            <a:extLst>
              <a:ext uri="{FF2B5EF4-FFF2-40B4-BE49-F238E27FC236}">
                <a16:creationId xmlns:a16="http://schemas.microsoft.com/office/drawing/2014/main" id="{288F7B3D-CA99-4C63-1C2B-59A2FF995A4E}"/>
              </a:ext>
            </a:extLst>
          </p:cNvPr>
          <p:cNvSpPr/>
          <p:nvPr/>
        </p:nvSpPr>
        <p:spPr>
          <a:xfrm>
            <a:off x="6632893" y="2633595"/>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テキスト ボックス 171">
            <a:extLst>
              <a:ext uri="{FF2B5EF4-FFF2-40B4-BE49-F238E27FC236}">
                <a16:creationId xmlns:a16="http://schemas.microsoft.com/office/drawing/2014/main" id="{9E6DC4F5-52EB-4225-6F27-6A125243D94C}"/>
              </a:ext>
            </a:extLst>
          </p:cNvPr>
          <p:cNvSpPr txBox="1"/>
          <p:nvPr/>
        </p:nvSpPr>
        <p:spPr>
          <a:xfrm>
            <a:off x="6632893" y="2718331"/>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73" name="楕円 172">
            <a:extLst>
              <a:ext uri="{FF2B5EF4-FFF2-40B4-BE49-F238E27FC236}">
                <a16:creationId xmlns:a16="http://schemas.microsoft.com/office/drawing/2014/main" id="{6C985782-4037-80C5-7798-EA9305923798}"/>
              </a:ext>
            </a:extLst>
          </p:cNvPr>
          <p:cNvSpPr/>
          <p:nvPr/>
        </p:nvSpPr>
        <p:spPr>
          <a:xfrm>
            <a:off x="5059066" y="2680695"/>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a:extLst>
              <a:ext uri="{FF2B5EF4-FFF2-40B4-BE49-F238E27FC236}">
                <a16:creationId xmlns:a16="http://schemas.microsoft.com/office/drawing/2014/main" id="{B952B5B8-1F29-2E54-F53C-4C77EB5473B8}"/>
              </a:ext>
            </a:extLst>
          </p:cNvPr>
          <p:cNvSpPr txBox="1"/>
          <p:nvPr/>
        </p:nvSpPr>
        <p:spPr>
          <a:xfrm>
            <a:off x="5059066" y="2765431"/>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75" name="テキスト ボックス 174">
            <a:extLst>
              <a:ext uri="{FF2B5EF4-FFF2-40B4-BE49-F238E27FC236}">
                <a16:creationId xmlns:a16="http://schemas.microsoft.com/office/drawing/2014/main" id="{71E5FEBA-C81A-F24A-0D4C-259C58ADCE74}"/>
              </a:ext>
            </a:extLst>
          </p:cNvPr>
          <p:cNvSpPr txBox="1"/>
          <p:nvPr/>
        </p:nvSpPr>
        <p:spPr>
          <a:xfrm>
            <a:off x="4108631" y="2220359"/>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76" name="テキスト ボックス 175">
            <a:extLst>
              <a:ext uri="{FF2B5EF4-FFF2-40B4-BE49-F238E27FC236}">
                <a16:creationId xmlns:a16="http://schemas.microsoft.com/office/drawing/2014/main" id="{8C5B2DF1-929E-E9DD-D598-747A3AA39DAF}"/>
              </a:ext>
            </a:extLst>
          </p:cNvPr>
          <p:cNvSpPr txBox="1"/>
          <p:nvPr/>
        </p:nvSpPr>
        <p:spPr>
          <a:xfrm>
            <a:off x="5097262" y="2269377"/>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77" name="テキスト ボックス 176">
            <a:extLst>
              <a:ext uri="{FF2B5EF4-FFF2-40B4-BE49-F238E27FC236}">
                <a16:creationId xmlns:a16="http://schemas.microsoft.com/office/drawing/2014/main" id="{737D8805-E1C8-48AA-F308-9B6DEB26FFA7}"/>
              </a:ext>
            </a:extLst>
          </p:cNvPr>
          <p:cNvSpPr txBox="1"/>
          <p:nvPr/>
        </p:nvSpPr>
        <p:spPr>
          <a:xfrm>
            <a:off x="5849324" y="2246430"/>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78" name="テキスト ボックス 177">
            <a:extLst>
              <a:ext uri="{FF2B5EF4-FFF2-40B4-BE49-F238E27FC236}">
                <a16:creationId xmlns:a16="http://schemas.microsoft.com/office/drawing/2014/main" id="{7A6D4335-0793-21CB-EA93-CF1837220351}"/>
              </a:ext>
            </a:extLst>
          </p:cNvPr>
          <p:cNvSpPr txBox="1"/>
          <p:nvPr/>
        </p:nvSpPr>
        <p:spPr>
          <a:xfrm>
            <a:off x="6728602" y="2248819"/>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79" name="テキスト ボックス 178">
            <a:extLst>
              <a:ext uri="{FF2B5EF4-FFF2-40B4-BE49-F238E27FC236}">
                <a16:creationId xmlns:a16="http://schemas.microsoft.com/office/drawing/2014/main" id="{CF7A7EBE-8C6F-E749-095C-F42CEE8094C9}"/>
              </a:ext>
            </a:extLst>
          </p:cNvPr>
          <p:cNvSpPr txBox="1"/>
          <p:nvPr/>
        </p:nvSpPr>
        <p:spPr>
          <a:xfrm>
            <a:off x="3498451" y="2313675"/>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80" name="楕円 179">
            <a:extLst>
              <a:ext uri="{FF2B5EF4-FFF2-40B4-BE49-F238E27FC236}">
                <a16:creationId xmlns:a16="http://schemas.microsoft.com/office/drawing/2014/main" id="{C25E5E13-E800-776F-8A2E-48BF69E3CC5A}"/>
              </a:ext>
            </a:extLst>
          </p:cNvPr>
          <p:cNvSpPr/>
          <p:nvPr/>
        </p:nvSpPr>
        <p:spPr>
          <a:xfrm>
            <a:off x="1104465" y="3576332"/>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a:extLst>
              <a:ext uri="{FF2B5EF4-FFF2-40B4-BE49-F238E27FC236}">
                <a16:creationId xmlns:a16="http://schemas.microsoft.com/office/drawing/2014/main" id="{07DF0A7F-7883-7A1B-1C50-D1985A02A1BB}"/>
              </a:ext>
            </a:extLst>
          </p:cNvPr>
          <p:cNvSpPr txBox="1"/>
          <p:nvPr/>
        </p:nvSpPr>
        <p:spPr>
          <a:xfrm>
            <a:off x="1104465" y="3661068"/>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82" name="楕円 181">
            <a:extLst>
              <a:ext uri="{FF2B5EF4-FFF2-40B4-BE49-F238E27FC236}">
                <a16:creationId xmlns:a16="http://schemas.microsoft.com/office/drawing/2014/main" id="{C0E7F9D5-EB8C-88DC-845F-65DEF15C1D8B}"/>
              </a:ext>
            </a:extLst>
          </p:cNvPr>
          <p:cNvSpPr/>
          <p:nvPr/>
        </p:nvSpPr>
        <p:spPr>
          <a:xfrm>
            <a:off x="1165008" y="3056708"/>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テキスト ボックス 182">
            <a:extLst>
              <a:ext uri="{FF2B5EF4-FFF2-40B4-BE49-F238E27FC236}">
                <a16:creationId xmlns:a16="http://schemas.microsoft.com/office/drawing/2014/main" id="{D1EE2C3A-E2E4-0908-3CD3-FECF62CD4CC0}"/>
              </a:ext>
            </a:extLst>
          </p:cNvPr>
          <p:cNvSpPr txBox="1"/>
          <p:nvPr/>
        </p:nvSpPr>
        <p:spPr>
          <a:xfrm>
            <a:off x="1169883" y="3070027"/>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84" name="楕円 183">
            <a:extLst>
              <a:ext uri="{FF2B5EF4-FFF2-40B4-BE49-F238E27FC236}">
                <a16:creationId xmlns:a16="http://schemas.microsoft.com/office/drawing/2014/main" id="{6B1C4A9F-3B8B-015D-172D-E1576849D862}"/>
              </a:ext>
            </a:extLst>
          </p:cNvPr>
          <p:cNvSpPr/>
          <p:nvPr/>
        </p:nvSpPr>
        <p:spPr>
          <a:xfrm>
            <a:off x="1121188" y="4818697"/>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テキスト ボックス 184">
            <a:extLst>
              <a:ext uri="{FF2B5EF4-FFF2-40B4-BE49-F238E27FC236}">
                <a16:creationId xmlns:a16="http://schemas.microsoft.com/office/drawing/2014/main" id="{CFDCFAEA-C15F-7286-E090-24DB37C077B1}"/>
              </a:ext>
            </a:extLst>
          </p:cNvPr>
          <p:cNvSpPr txBox="1"/>
          <p:nvPr/>
        </p:nvSpPr>
        <p:spPr>
          <a:xfrm>
            <a:off x="1121188" y="4903433"/>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86" name="楕円 185">
            <a:extLst>
              <a:ext uri="{FF2B5EF4-FFF2-40B4-BE49-F238E27FC236}">
                <a16:creationId xmlns:a16="http://schemas.microsoft.com/office/drawing/2014/main" id="{08A57D09-ABC1-BC64-C8D1-14F7BFF0D606}"/>
              </a:ext>
            </a:extLst>
          </p:cNvPr>
          <p:cNvSpPr/>
          <p:nvPr/>
        </p:nvSpPr>
        <p:spPr>
          <a:xfrm>
            <a:off x="1181731" y="4299073"/>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テキスト ボックス 186">
            <a:extLst>
              <a:ext uri="{FF2B5EF4-FFF2-40B4-BE49-F238E27FC236}">
                <a16:creationId xmlns:a16="http://schemas.microsoft.com/office/drawing/2014/main" id="{C358D75C-022A-46C2-BCAE-A02B1F031EA3}"/>
              </a:ext>
            </a:extLst>
          </p:cNvPr>
          <p:cNvSpPr txBox="1"/>
          <p:nvPr/>
        </p:nvSpPr>
        <p:spPr>
          <a:xfrm>
            <a:off x="1186606" y="4312392"/>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88" name="楕円 187">
            <a:extLst>
              <a:ext uri="{FF2B5EF4-FFF2-40B4-BE49-F238E27FC236}">
                <a16:creationId xmlns:a16="http://schemas.microsoft.com/office/drawing/2014/main" id="{72C44C5F-92EC-37FB-5C74-C31DA0276734}"/>
              </a:ext>
            </a:extLst>
          </p:cNvPr>
          <p:cNvSpPr/>
          <p:nvPr/>
        </p:nvSpPr>
        <p:spPr>
          <a:xfrm>
            <a:off x="1202675" y="5752692"/>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テキスト ボックス 188">
            <a:extLst>
              <a:ext uri="{FF2B5EF4-FFF2-40B4-BE49-F238E27FC236}">
                <a16:creationId xmlns:a16="http://schemas.microsoft.com/office/drawing/2014/main" id="{4FD5B951-1B24-FE09-356A-FBD5A243AD26}"/>
              </a:ext>
            </a:extLst>
          </p:cNvPr>
          <p:cNvSpPr txBox="1"/>
          <p:nvPr/>
        </p:nvSpPr>
        <p:spPr>
          <a:xfrm>
            <a:off x="1202675" y="5837428"/>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90" name="楕円 189">
            <a:extLst>
              <a:ext uri="{FF2B5EF4-FFF2-40B4-BE49-F238E27FC236}">
                <a16:creationId xmlns:a16="http://schemas.microsoft.com/office/drawing/2014/main" id="{5F537FEB-BCED-41F8-6AC1-6D42DFB8BA80}"/>
              </a:ext>
            </a:extLst>
          </p:cNvPr>
          <p:cNvSpPr/>
          <p:nvPr/>
        </p:nvSpPr>
        <p:spPr>
          <a:xfrm>
            <a:off x="1263218" y="5233068"/>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テキスト ボックス 190">
            <a:extLst>
              <a:ext uri="{FF2B5EF4-FFF2-40B4-BE49-F238E27FC236}">
                <a16:creationId xmlns:a16="http://schemas.microsoft.com/office/drawing/2014/main" id="{B904E2B3-0C1A-D4DD-0F05-A47C9686FAF4}"/>
              </a:ext>
            </a:extLst>
          </p:cNvPr>
          <p:cNvSpPr txBox="1"/>
          <p:nvPr/>
        </p:nvSpPr>
        <p:spPr>
          <a:xfrm>
            <a:off x="1268093" y="5246387"/>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192" name="楕円 191">
            <a:extLst>
              <a:ext uri="{FF2B5EF4-FFF2-40B4-BE49-F238E27FC236}">
                <a16:creationId xmlns:a16="http://schemas.microsoft.com/office/drawing/2014/main" id="{C4CAA32D-C3B8-279C-F89D-A80889C668EB}"/>
              </a:ext>
            </a:extLst>
          </p:cNvPr>
          <p:cNvSpPr/>
          <p:nvPr/>
        </p:nvSpPr>
        <p:spPr>
          <a:xfrm>
            <a:off x="1498614" y="2696662"/>
            <a:ext cx="551145" cy="454068"/>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CC60F151-63E0-56A9-56F1-FDCC91B50766}"/>
              </a:ext>
            </a:extLst>
          </p:cNvPr>
          <p:cNvSpPr txBox="1"/>
          <p:nvPr/>
        </p:nvSpPr>
        <p:spPr>
          <a:xfrm>
            <a:off x="1498614" y="2781398"/>
            <a:ext cx="639919" cy="369332"/>
          </a:xfrm>
          <a:prstGeom prst="rect">
            <a:avLst/>
          </a:prstGeom>
          <a:noFill/>
        </p:spPr>
        <p:txBody>
          <a:bodyPr wrap="none" rtlCol="0">
            <a:spAutoFit/>
          </a:bodyPr>
          <a:lstStyle/>
          <a:p>
            <a:r>
              <a:rPr kumimoji="1" lang="en-US" altLang="ja-JP" b="1" dirty="0">
                <a:solidFill>
                  <a:srgbClr val="FF0000"/>
                </a:solidFill>
              </a:rPr>
              <a:t>Al</a:t>
            </a:r>
            <a:r>
              <a:rPr kumimoji="1" lang="ja-JP" altLang="en-US" b="1" dirty="0">
                <a:solidFill>
                  <a:srgbClr val="FF0000"/>
                </a:solidFill>
              </a:rPr>
              <a:t>＋</a:t>
            </a:r>
          </a:p>
        </p:txBody>
      </p:sp>
      <p:sp>
        <p:nvSpPr>
          <p:cNvPr id="194" name="テキスト ボックス 193">
            <a:extLst>
              <a:ext uri="{FF2B5EF4-FFF2-40B4-BE49-F238E27FC236}">
                <a16:creationId xmlns:a16="http://schemas.microsoft.com/office/drawing/2014/main" id="{D1B61CC2-0821-0EE5-6C1F-033D8D813FD9}"/>
              </a:ext>
            </a:extLst>
          </p:cNvPr>
          <p:cNvSpPr txBox="1"/>
          <p:nvPr/>
        </p:nvSpPr>
        <p:spPr>
          <a:xfrm>
            <a:off x="1594323" y="2311886"/>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00" name="楕円 199">
            <a:extLst>
              <a:ext uri="{FF2B5EF4-FFF2-40B4-BE49-F238E27FC236}">
                <a16:creationId xmlns:a16="http://schemas.microsoft.com/office/drawing/2014/main" id="{A1FBCC78-559A-7F96-3D6E-AF656FB8E066}"/>
              </a:ext>
            </a:extLst>
          </p:cNvPr>
          <p:cNvSpPr/>
          <p:nvPr/>
        </p:nvSpPr>
        <p:spPr>
          <a:xfrm>
            <a:off x="2763163" y="5761042"/>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テキスト ボックス 200">
            <a:extLst>
              <a:ext uri="{FF2B5EF4-FFF2-40B4-BE49-F238E27FC236}">
                <a16:creationId xmlns:a16="http://schemas.microsoft.com/office/drawing/2014/main" id="{8D3FE7B5-C27C-1DFF-5E41-FB42DDFAA6E7}"/>
              </a:ext>
            </a:extLst>
          </p:cNvPr>
          <p:cNvSpPr txBox="1"/>
          <p:nvPr/>
        </p:nvSpPr>
        <p:spPr>
          <a:xfrm>
            <a:off x="2768038" y="5774361"/>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02" name="楕円 201">
            <a:extLst>
              <a:ext uri="{FF2B5EF4-FFF2-40B4-BE49-F238E27FC236}">
                <a16:creationId xmlns:a16="http://schemas.microsoft.com/office/drawing/2014/main" id="{17ACA420-5B10-62EE-E302-A475F51AD381}"/>
              </a:ext>
            </a:extLst>
          </p:cNvPr>
          <p:cNvSpPr/>
          <p:nvPr/>
        </p:nvSpPr>
        <p:spPr>
          <a:xfrm>
            <a:off x="5498266" y="5676306"/>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テキスト ボックス 202">
            <a:extLst>
              <a:ext uri="{FF2B5EF4-FFF2-40B4-BE49-F238E27FC236}">
                <a16:creationId xmlns:a16="http://schemas.microsoft.com/office/drawing/2014/main" id="{52373428-9268-020C-54D0-B89DB09F105D}"/>
              </a:ext>
            </a:extLst>
          </p:cNvPr>
          <p:cNvSpPr txBox="1"/>
          <p:nvPr/>
        </p:nvSpPr>
        <p:spPr>
          <a:xfrm>
            <a:off x="5503141" y="5689625"/>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04" name="楕円 203">
            <a:extLst>
              <a:ext uri="{FF2B5EF4-FFF2-40B4-BE49-F238E27FC236}">
                <a16:creationId xmlns:a16="http://schemas.microsoft.com/office/drawing/2014/main" id="{9D8D2844-0624-D88A-2333-2B38AE7719E9}"/>
              </a:ext>
            </a:extLst>
          </p:cNvPr>
          <p:cNvSpPr/>
          <p:nvPr/>
        </p:nvSpPr>
        <p:spPr>
          <a:xfrm>
            <a:off x="3258571" y="5814122"/>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テキスト ボックス 204">
            <a:extLst>
              <a:ext uri="{FF2B5EF4-FFF2-40B4-BE49-F238E27FC236}">
                <a16:creationId xmlns:a16="http://schemas.microsoft.com/office/drawing/2014/main" id="{C81DCB14-0664-5A10-B542-EDB8AB4B9B82}"/>
              </a:ext>
            </a:extLst>
          </p:cNvPr>
          <p:cNvSpPr txBox="1"/>
          <p:nvPr/>
        </p:nvSpPr>
        <p:spPr>
          <a:xfrm>
            <a:off x="3263446" y="5827441"/>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06" name="楕円 205">
            <a:extLst>
              <a:ext uri="{FF2B5EF4-FFF2-40B4-BE49-F238E27FC236}">
                <a16:creationId xmlns:a16="http://schemas.microsoft.com/office/drawing/2014/main" id="{2B11277B-6EFC-3BE3-37CA-623C183AB7D4}"/>
              </a:ext>
            </a:extLst>
          </p:cNvPr>
          <p:cNvSpPr/>
          <p:nvPr/>
        </p:nvSpPr>
        <p:spPr>
          <a:xfrm>
            <a:off x="6828596" y="3324870"/>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テキスト ボックス 206">
            <a:extLst>
              <a:ext uri="{FF2B5EF4-FFF2-40B4-BE49-F238E27FC236}">
                <a16:creationId xmlns:a16="http://schemas.microsoft.com/office/drawing/2014/main" id="{A953AADD-1E34-3829-27CA-9498D7EA2DE6}"/>
              </a:ext>
            </a:extLst>
          </p:cNvPr>
          <p:cNvSpPr txBox="1"/>
          <p:nvPr/>
        </p:nvSpPr>
        <p:spPr>
          <a:xfrm>
            <a:off x="6833471" y="3338189"/>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08" name="楕円 207">
            <a:extLst>
              <a:ext uri="{FF2B5EF4-FFF2-40B4-BE49-F238E27FC236}">
                <a16:creationId xmlns:a16="http://schemas.microsoft.com/office/drawing/2014/main" id="{4A7EF03E-5FEA-C231-89C5-2D3FFF01DE9F}"/>
              </a:ext>
            </a:extLst>
          </p:cNvPr>
          <p:cNvSpPr/>
          <p:nvPr/>
        </p:nvSpPr>
        <p:spPr>
          <a:xfrm>
            <a:off x="6766838" y="4429869"/>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テキスト ボックス 208">
            <a:extLst>
              <a:ext uri="{FF2B5EF4-FFF2-40B4-BE49-F238E27FC236}">
                <a16:creationId xmlns:a16="http://schemas.microsoft.com/office/drawing/2014/main" id="{94A58CF7-F744-621E-2A3F-DE6BC617721B}"/>
              </a:ext>
            </a:extLst>
          </p:cNvPr>
          <p:cNvSpPr txBox="1"/>
          <p:nvPr/>
        </p:nvSpPr>
        <p:spPr>
          <a:xfrm>
            <a:off x="6771713" y="4443188"/>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10" name="楕円 209">
            <a:extLst>
              <a:ext uri="{FF2B5EF4-FFF2-40B4-BE49-F238E27FC236}">
                <a16:creationId xmlns:a16="http://schemas.microsoft.com/office/drawing/2014/main" id="{FBD6DCAF-5F8B-A805-1157-8B0FB0BC6952}"/>
              </a:ext>
            </a:extLst>
          </p:cNvPr>
          <p:cNvSpPr/>
          <p:nvPr/>
        </p:nvSpPr>
        <p:spPr>
          <a:xfrm>
            <a:off x="6827819" y="5258980"/>
            <a:ext cx="379146" cy="3693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テキスト ボックス 210">
            <a:extLst>
              <a:ext uri="{FF2B5EF4-FFF2-40B4-BE49-F238E27FC236}">
                <a16:creationId xmlns:a16="http://schemas.microsoft.com/office/drawing/2014/main" id="{619C3289-AEF9-0F9C-C5DF-DBAAA2F00BE6}"/>
              </a:ext>
            </a:extLst>
          </p:cNvPr>
          <p:cNvSpPr txBox="1"/>
          <p:nvPr/>
        </p:nvSpPr>
        <p:spPr>
          <a:xfrm>
            <a:off x="6832694" y="5272299"/>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12" name="テキスト ボックス 211">
            <a:extLst>
              <a:ext uri="{FF2B5EF4-FFF2-40B4-BE49-F238E27FC236}">
                <a16:creationId xmlns:a16="http://schemas.microsoft.com/office/drawing/2014/main" id="{152AAE5B-AFE2-9C7F-A784-B04DC101DCBD}"/>
              </a:ext>
            </a:extLst>
          </p:cNvPr>
          <p:cNvSpPr txBox="1"/>
          <p:nvPr/>
        </p:nvSpPr>
        <p:spPr>
          <a:xfrm>
            <a:off x="995221" y="2300921"/>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cxnSp>
        <p:nvCxnSpPr>
          <p:cNvPr id="213" name="直線矢印コネクタ 212">
            <a:extLst>
              <a:ext uri="{FF2B5EF4-FFF2-40B4-BE49-F238E27FC236}">
                <a16:creationId xmlns:a16="http://schemas.microsoft.com/office/drawing/2014/main" id="{A39B79A3-915E-470B-2906-94AA5AF912E3}"/>
              </a:ext>
            </a:extLst>
          </p:cNvPr>
          <p:cNvCxnSpPr>
            <a:cxnSpLocks/>
          </p:cNvCxnSpPr>
          <p:nvPr/>
        </p:nvCxnSpPr>
        <p:spPr>
          <a:xfrm flipV="1">
            <a:off x="8113444" y="2862437"/>
            <a:ext cx="3594722" cy="79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直線矢印コネクタ 216">
            <a:extLst>
              <a:ext uri="{FF2B5EF4-FFF2-40B4-BE49-F238E27FC236}">
                <a16:creationId xmlns:a16="http://schemas.microsoft.com/office/drawing/2014/main" id="{57488113-F893-BD23-A4B5-0ACAC9CE0CCE}"/>
              </a:ext>
            </a:extLst>
          </p:cNvPr>
          <p:cNvCxnSpPr>
            <a:cxnSpLocks/>
          </p:cNvCxnSpPr>
          <p:nvPr/>
        </p:nvCxnSpPr>
        <p:spPr>
          <a:xfrm flipH="1" flipV="1">
            <a:off x="8489074" y="1029077"/>
            <a:ext cx="12390" cy="22181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C37A4DD2-02EF-8D59-1986-3B03B9AFD5D4}"/>
              </a:ext>
            </a:extLst>
          </p:cNvPr>
          <p:cNvCxnSpPr/>
          <p:nvPr/>
        </p:nvCxnSpPr>
        <p:spPr>
          <a:xfrm flipV="1">
            <a:off x="9202961" y="1129225"/>
            <a:ext cx="1810884" cy="174111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1" name="テキスト ボックス 220">
            <a:extLst>
              <a:ext uri="{FF2B5EF4-FFF2-40B4-BE49-F238E27FC236}">
                <a16:creationId xmlns:a16="http://schemas.microsoft.com/office/drawing/2014/main" id="{78078351-D837-78C1-503E-C625D8370112}"/>
              </a:ext>
            </a:extLst>
          </p:cNvPr>
          <p:cNvSpPr txBox="1"/>
          <p:nvPr/>
        </p:nvSpPr>
        <p:spPr>
          <a:xfrm>
            <a:off x="11056506" y="2945342"/>
            <a:ext cx="492443" cy="461665"/>
          </a:xfrm>
          <a:prstGeom prst="rect">
            <a:avLst/>
          </a:prstGeom>
          <a:noFill/>
        </p:spPr>
        <p:txBody>
          <a:bodyPr wrap="none" rtlCol="0">
            <a:spAutoFit/>
          </a:bodyPr>
          <a:lstStyle/>
          <a:p>
            <a:r>
              <a:rPr lang="ja-JP" altLang="en-US" sz="2400" b="1" i="1" dirty="0"/>
              <a:t>ｈ</a:t>
            </a:r>
            <a:endParaRPr kumimoji="1" lang="ja-JP" altLang="en-US" sz="2400" b="1" i="1" dirty="0"/>
          </a:p>
        </p:txBody>
      </p:sp>
      <p:sp>
        <p:nvSpPr>
          <p:cNvPr id="222" name="テキスト ボックス 221">
            <a:extLst>
              <a:ext uri="{FF2B5EF4-FFF2-40B4-BE49-F238E27FC236}">
                <a16:creationId xmlns:a16="http://schemas.microsoft.com/office/drawing/2014/main" id="{C5D3D63B-2BBE-C729-B987-4BE65DD33923}"/>
              </a:ext>
            </a:extLst>
          </p:cNvPr>
          <p:cNvSpPr txBox="1"/>
          <p:nvPr/>
        </p:nvSpPr>
        <p:spPr>
          <a:xfrm>
            <a:off x="11304351" y="2940099"/>
            <a:ext cx="492443" cy="461665"/>
          </a:xfrm>
          <a:prstGeom prst="rect">
            <a:avLst/>
          </a:prstGeom>
          <a:noFill/>
        </p:spPr>
        <p:txBody>
          <a:bodyPr wrap="none" rtlCol="0">
            <a:spAutoFit/>
          </a:bodyPr>
          <a:lstStyle/>
          <a:p>
            <a:r>
              <a:rPr lang="en-US" altLang="ja-JP" sz="2400" b="1" dirty="0"/>
              <a:t>ω</a:t>
            </a:r>
            <a:endParaRPr kumimoji="1" lang="ja-JP" altLang="en-US" sz="2400" b="1" dirty="0"/>
          </a:p>
        </p:txBody>
      </p:sp>
      <p:cxnSp>
        <p:nvCxnSpPr>
          <p:cNvPr id="224" name="直線コネクタ 223">
            <a:extLst>
              <a:ext uri="{FF2B5EF4-FFF2-40B4-BE49-F238E27FC236}">
                <a16:creationId xmlns:a16="http://schemas.microsoft.com/office/drawing/2014/main" id="{808AE6D8-18D1-79AA-EFCD-A4983BB005DF}"/>
              </a:ext>
            </a:extLst>
          </p:cNvPr>
          <p:cNvCxnSpPr>
            <a:cxnSpLocks/>
          </p:cNvCxnSpPr>
          <p:nvPr/>
        </p:nvCxnSpPr>
        <p:spPr>
          <a:xfrm flipV="1">
            <a:off x="11215037" y="3059501"/>
            <a:ext cx="211138" cy="4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テキスト ボックス 228">
            <a:extLst>
              <a:ext uri="{FF2B5EF4-FFF2-40B4-BE49-F238E27FC236}">
                <a16:creationId xmlns:a16="http://schemas.microsoft.com/office/drawing/2014/main" id="{71D7BFB6-B537-6BD0-218E-FB0309DC196C}"/>
              </a:ext>
            </a:extLst>
          </p:cNvPr>
          <p:cNvSpPr txBox="1"/>
          <p:nvPr/>
        </p:nvSpPr>
        <p:spPr>
          <a:xfrm>
            <a:off x="8969564" y="2884106"/>
            <a:ext cx="466794" cy="461665"/>
          </a:xfrm>
          <a:prstGeom prst="rect">
            <a:avLst/>
          </a:prstGeom>
          <a:noFill/>
        </p:spPr>
        <p:txBody>
          <a:bodyPr wrap="none" rtlCol="0">
            <a:spAutoFit/>
          </a:bodyPr>
          <a:lstStyle/>
          <a:p>
            <a:r>
              <a:rPr lang="en-US" altLang="ja-JP" sz="2400" b="1" dirty="0"/>
              <a:t>W</a:t>
            </a:r>
            <a:endParaRPr kumimoji="1" lang="ja-JP" altLang="en-US" sz="2400" b="1" dirty="0"/>
          </a:p>
        </p:txBody>
      </p:sp>
      <p:sp>
        <p:nvSpPr>
          <p:cNvPr id="230" name="テキスト ボックス 229">
            <a:extLst>
              <a:ext uri="{FF2B5EF4-FFF2-40B4-BE49-F238E27FC236}">
                <a16:creationId xmlns:a16="http://schemas.microsoft.com/office/drawing/2014/main" id="{E07ECFF1-90E4-1A26-6616-CF72071CDB93}"/>
              </a:ext>
            </a:extLst>
          </p:cNvPr>
          <p:cNvSpPr txBox="1"/>
          <p:nvPr/>
        </p:nvSpPr>
        <p:spPr>
          <a:xfrm>
            <a:off x="8073638" y="2887243"/>
            <a:ext cx="492443" cy="461665"/>
          </a:xfrm>
          <a:prstGeom prst="rect">
            <a:avLst/>
          </a:prstGeom>
          <a:noFill/>
        </p:spPr>
        <p:txBody>
          <a:bodyPr wrap="none" rtlCol="0">
            <a:spAutoFit/>
          </a:bodyPr>
          <a:lstStyle/>
          <a:p>
            <a:r>
              <a:rPr lang="ja-JP" altLang="en-US" sz="2400" b="1" dirty="0"/>
              <a:t>０</a:t>
            </a:r>
            <a:endParaRPr kumimoji="1" lang="ja-JP" altLang="en-US" sz="2400" b="1" dirty="0"/>
          </a:p>
        </p:txBody>
      </p:sp>
      <p:sp>
        <p:nvSpPr>
          <p:cNvPr id="231" name="テキスト ボックス 230">
            <a:extLst>
              <a:ext uri="{FF2B5EF4-FFF2-40B4-BE49-F238E27FC236}">
                <a16:creationId xmlns:a16="http://schemas.microsoft.com/office/drawing/2014/main" id="{3352A033-E64F-C104-00D9-23FDA766C9FE}"/>
              </a:ext>
            </a:extLst>
          </p:cNvPr>
          <p:cNvSpPr txBox="1"/>
          <p:nvPr/>
        </p:nvSpPr>
        <p:spPr>
          <a:xfrm>
            <a:off x="8602138" y="1016348"/>
            <a:ext cx="1239442" cy="830997"/>
          </a:xfrm>
          <a:prstGeom prst="rect">
            <a:avLst/>
          </a:prstGeom>
          <a:noFill/>
        </p:spPr>
        <p:txBody>
          <a:bodyPr wrap="none" rtlCol="0">
            <a:spAutoFit/>
          </a:bodyPr>
          <a:lstStyle/>
          <a:p>
            <a:r>
              <a:rPr lang="en-US" altLang="ja-JP" sz="2400" b="1" dirty="0"/>
              <a:t>Kinetic</a:t>
            </a:r>
          </a:p>
          <a:p>
            <a:r>
              <a:rPr kumimoji="1" lang="en-US" altLang="ja-JP" sz="2400" b="1" dirty="0"/>
              <a:t>Energy</a:t>
            </a:r>
            <a:endParaRPr kumimoji="1" lang="ja-JP" altLang="en-US" sz="2400" b="1" dirty="0"/>
          </a:p>
        </p:txBody>
      </p:sp>
      <p:sp>
        <p:nvSpPr>
          <p:cNvPr id="232" name="テキスト ボックス 231">
            <a:extLst>
              <a:ext uri="{FF2B5EF4-FFF2-40B4-BE49-F238E27FC236}">
                <a16:creationId xmlns:a16="http://schemas.microsoft.com/office/drawing/2014/main" id="{3CB1FE9B-1927-CB3D-8A1B-0759EB145275}"/>
              </a:ext>
            </a:extLst>
          </p:cNvPr>
          <p:cNvSpPr txBox="1"/>
          <p:nvPr/>
        </p:nvSpPr>
        <p:spPr>
          <a:xfrm>
            <a:off x="10700505" y="1403217"/>
            <a:ext cx="676788" cy="461665"/>
          </a:xfrm>
          <a:prstGeom prst="rect">
            <a:avLst/>
          </a:prstGeom>
          <a:noFill/>
        </p:spPr>
        <p:txBody>
          <a:bodyPr wrap="none" rtlCol="0">
            <a:spAutoFit/>
          </a:bodyPr>
          <a:lstStyle/>
          <a:p>
            <a:r>
              <a:rPr lang="en-US" altLang="ja-JP" sz="2400" b="1" dirty="0"/>
              <a:t>mV</a:t>
            </a:r>
            <a:endParaRPr kumimoji="1" lang="ja-JP" altLang="en-US" sz="2400" b="1" dirty="0"/>
          </a:p>
        </p:txBody>
      </p:sp>
      <p:sp>
        <p:nvSpPr>
          <p:cNvPr id="233" name="テキスト ボックス 232">
            <a:extLst>
              <a:ext uri="{FF2B5EF4-FFF2-40B4-BE49-F238E27FC236}">
                <a16:creationId xmlns:a16="http://schemas.microsoft.com/office/drawing/2014/main" id="{7C81CC02-E4E0-AF3F-E858-8A59763AFE02}"/>
              </a:ext>
            </a:extLst>
          </p:cNvPr>
          <p:cNvSpPr txBox="1"/>
          <p:nvPr/>
        </p:nvSpPr>
        <p:spPr>
          <a:xfrm>
            <a:off x="11218435" y="1333350"/>
            <a:ext cx="317716" cy="369332"/>
          </a:xfrm>
          <a:prstGeom prst="rect">
            <a:avLst/>
          </a:prstGeom>
          <a:noFill/>
        </p:spPr>
        <p:txBody>
          <a:bodyPr wrap="none" rtlCol="0">
            <a:spAutoFit/>
          </a:bodyPr>
          <a:lstStyle/>
          <a:p>
            <a:r>
              <a:rPr kumimoji="1" lang="en-US" altLang="ja-JP" b="1" dirty="0"/>
              <a:t>2</a:t>
            </a:r>
            <a:endParaRPr kumimoji="1" lang="ja-JP" altLang="en-US" b="1" dirty="0"/>
          </a:p>
        </p:txBody>
      </p:sp>
      <p:cxnSp>
        <p:nvCxnSpPr>
          <p:cNvPr id="235" name="直線コネクタ 234">
            <a:extLst>
              <a:ext uri="{FF2B5EF4-FFF2-40B4-BE49-F238E27FC236}">
                <a16:creationId xmlns:a16="http://schemas.microsoft.com/office/drawing/2014/main" id="{B7C62A3B-52F0-9B30-D1DB-DD9FACA95F22}"/>
              </a:ext>
            </a:extLst>
          </p:cNvPr>
          <p:cNvCxnSpPr>
            <a:cxnSpLocks/>
          </p:cNvCxnSpPr>
          <p:nvPr/>
        </p:nvCxnSpPr>
        <p:spPr>
          <a:xfrm>
            <a:off x="10779799" y="1774724"/>
            <a:ext cx="5623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テキスト ボックス 237">
            <a:extLst>
              <a:ext uri="{FF2B5EF4-FFF2-40B4-BE49-F238E27FC236}">
                <a16:creationId xmlns:a16="http://schemas.microsoft.com/office/drawing/2014/main" id="{3B097367-9860-C5BB-5401-C37C9D9075D8}"/>
              </a:ext>
            </a:extLst>
          </p:cNvPr>
          <p:cNvSpPr txBox="1"/>
          <p:nvPr/>
        </p:nvSpPr>
        <p:spPr>
          <a:xfrm>
            <a:off x="10883144" y="1741777"/>
            <a:ext cx="332142" cy="400110"/>
          </a:xfrm>
          <a:prstGeom prst="rect">
            <a:avLst/>
          </a:prstGeom>
          <a:noFill/>
        </p:spPr>
        <p:txBody>
          <a:bodyPr wrap="none" rtlCol="0">
            <a:spAutoFit/>
          </a:bodyPr>
          <a:lstStyle/>
          <a:p>
            <a:r>
              <a:rPr kumimoji="1" lang="en-US" altLang="ja-JP" sz="2000" b="1" dirty="0"/>
              <a:t>2</a:t>
            </a:r>
            <a:endParaRPr kumimoji="1" lang="ja-JP" altLang="en-US" sz="2000" b="1" dirty="0"/>
          </a:p>
        </p:txBody>
      </p:sp>
      <p:sp>
        <p:nvSpPr>
          <p:cNvPr id="239" name="テキスト ボックス 238">
            <a:extLst>
              <a:ext uri="{FF2B5EF4-FFF2-40B4-BE49-F238E27FC236}">
                <a16:creationId xmlns:a16="http://schemas.microsoft.com/office/drawing/2014/main" id="{3EF841AC-0CA5-6504-2AF6-4EA916ABA92F}"/>
              </a:ext>
            </a:extLst>
          </p:cNvPr>
          <p:cNvSpPr txBox="1"/>
          <p:nvPr/>
        </p:nvSpPr>
        <p:spPr>
          <a:xfrm>
            <a:off x="4822050" y="1018065"/>
            <a:ext cx="676788" cy="461665"/>
          </a:xfrm>
          <a:prstGeom prst="rect">
            <a:avLst/>
          </a:prstGeom>
          <a:noFill/>
        </p:spPr>
        <p:txBody>
          <a:bodyPr wrap="none" rtlCol="0">
            <a:spAutoFit/>
          </a:bodyPr>
          <a:lstStyle/>
          <a:p>
            <a:r>
              <a:rPr lang="en-US" altLang="ja-JP" sz="2400" b="1" dirty="0"/>
              <a:t>mV</a:t>
            </a:r>
            <a:endParaRPr kumimoji="1" lang="ja-JP" altLang="en-US" sz="2400" b="1" dirty="0"/>
          </a:p>
        </p:txBody>
      </p:sp>
      <p:sp>
        <p:nvSpPr>
          <p:cNvPr id="240" name="テキスト ボックス 239">
            <a:extLst>
              <a:ext uri="{FF2B5EF4-FFF2-40B4-BE49-F238E27FC236}">
                <a16:creationId xmlns:a16="http://schemas.microsoft.com/office/drawing/2014/main" id="{0C3F325A-2DD8-4BB2-0095-16B5681688D6}"/>
              </a:ext>
            </a:extLst>
          </p:cNvPr>
          <p:cNvSpPr txBox="1"/>
          <p:nvPr/>
        </p:nvSpPr>
        <p:spPr>
          <a:xfrm>
            <a:off x="5339980" y="948198"/>
            <a:ext cx="317716" cy="369332"/>
          </a:xfrm>
          <a:prstGeom prst="rect">
            <a:avLst/>
          </a:prstGeom>
          <a:noFill/>
        </p:spPr>
        <p:txBody>
          <a:bodyPr wrap="none" rtlCol="0">
            <a:spAutoFit/>
          </a:bodyPr>
          <a:lstStyle/>
          <a:p>
            <a:r>
              <a:rPr kumimoji="1" lang="en-US" altLang="ja-JP" b="1" dirty="0"/>
              <a:t>2</a:t>
            </a:r>
            <a:endParaRPr kumimoji="1" lang="ja-JP" altLang="en-US" b="1" dirty="0"/>
          </a:p>
        </p:txBody>
      </p:sp>
      <p:cxnSp>
        <p:nvCxnSpPr>
          <p:cNvPr id="241" name="直線コネクタ 240">
            <a:extLst>
              <a:ext uri="{FF2B5EF4-FFF2-40B4-BE49-F238E27FC236}">
                <a16:creationId xmlns:a16="http://schemas.microsoft.com/office/drawing/2014/main" id="{BE91708B-D8B3-78F3-CA20-438F0771ACC7}"/>
              </a:ext>
            </a:extLst>
          </p:cNvPr>
          <p:cNvCxnSpPr>
            <a:cxnSpLocks/>
          </p:cNvCxnSpPr>
          <p:nvPr/>
        </p:nvCxnSpPr>
        <p:spPr>
          <a:xfrm>
            <a:off x="4901344" y="1389572"/>
            <a:ext cx="5623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テキスト ボックス 241">
            <a:extLst>
              <a:ext uri="{FF2B5EF4-FFF2-40B4-BE49-F238E27FC236}">
                <a16:creationId xmlns:a16="http://schemas.microsoft.com/office/drawing/2014/main" id="{69FD2840-2F26-787E-41C3-E64F50500772}"/>
              </a:ext>
            </a:extLst>
          </p:cNvPr>
          <p:cNvSpPr txBox="1"/>
          <p:nvPr/>
        </p:nvSpPr>
        <p:spPr>
          <a:xfrm>
            <a:off x="5004689" y="1356625"/>
            <a:ext cx="332142" cy="400110"/>
          </a:xfrm>
          <a:prstGeom prst="rect">
            <a:avLst/>
          </a:prstGeom>
          <a:noFill/>
        </p:spPr>
        <p:txBody>
          <a:bodyPr wrap="none" rtlCol="0">
            <a:spAutoFit/>
          </a:bodyPr>
          <a:lstStyle/>
          <a:p>
            <a:r>
              <a:rPr kumimoji="1" lang="en-US" altLang="ja-JP" sz="2000" b="1" dirty="0"/>
              <a:t>2</a:t>
            </a:r>
            <a:endParaRPr kumimoji="1" lang="ja-JP" altLang="en-US" sz="2000" b="1" dirty="0"/>
          </a:p>
        </p:txBody>
      </p:sp>
      <p:sp>
        <p:nvSpPr>
          <p:cNvPr id="243" name="テキスト ボックス 242">
            <a:extLst>
              <a:ext uri="{FF2B5EF4-FFF2-40B4-BE49-F238E27FC236}">
                <a16:creationId xmlns:a16="http://schemas.microsoft.com/office/drawing/2014/main" id="{D19561BF-905A-338E-E82A-94EA24B5E573}"/>
              </a:ext>
            </a:extLst>
          </p:cNvPr>
          <p:cNvSpPr txBox="1"/>
          <p:nvPr/>
        </p:nvSpPr>
        <p:spPr>
          <a:xfrm>
            <a:off x="1663472" y="1718754"/>
            <a:ext cx="492443" cy="461665"/>
          </a:xfrm>
          <a:prstGeom prst="rect">
            <a:avLst/>
          </a:prstGeom>
          <a:noFill/>
        </p:spPr>
        <p:txBody>
          <a:bodyPr wrap="none" rtlCol="0">
            <a:spAutoFit/>
          </a:bodyPr>
          <a:lstStyle/>
          <a:p>
            <a:r>
              <a:rPr lang="ja-JP" altLang="en-US" sz="2400" b="1" i="1" dirty="0"/>
              <a:t>ｈ</a:t>
            </a:r>
            <a:endParaRPr kumimoji="1" lang="ja-JP" altLang="en-US" sz="2400" b="1" i="1" dirty="0"/>
          </a:p>
        </p:txBody>
      </p:sp>
      <p:sp>
        <p:nvSpPr>
          <p:cNvPr id="244" name="テキスト ボックス 243">
            <a:extLst>
              <a:ext uri="{FF2B5EF4-FFF2-40B4-BE49-F238E27FC236}">
                <a16:creationId xmlns:a16="http://schemas.microsoft.com/office/drawing/2014/main" id="{816540CB-C8AF-2A70-CC70-67919ED588F0}"/>
              </a:ext>
            </a:extLst>
          </p:cNvPr>
          <p:cNvSpPr txBox="1"/>
          <p:nvPr/>
        </p:nvSpPr>
        <p:spPr>
          <a:xfrm>
            <a:off x="1911317" y="1713511"/>
            <a:ext cx="492443" cy="461665"/>
          </a:xfrm>
          <a:prstGeom prst="rect">
            <a:avLst/>
          </a:prstGeom>
          <a:noFill/>
        </p:spPr>
        <p:txBody>
          <a:bodyPr wrap="none" rtlCol="0">
            <a:spAutoFit/>
          </a:bodyPr>
          <a:lstStyle/>
          <a:p>
            <a:r>
              <a:rPr lang="en-US" altLang="ja-JP" sz="2400" b="1" dirty="0"/>
              <a:t>ω</a:t>
            </a:r>
            <a:endParaRPr kumimoji="1" lang="ja-JP" altLang="en-US" sz="2400" b="1" dirty="0"/>
          </a:p>
        </p:txBody>
      </p:sp>
      <p:cxnSp>
        <p:nvCxnSpPr>
          <p:cNvPr id="245" name="直線コネクタ 244">
            <a:extLst>
              <a:ext uri="{FF2B5EF4-FFF2-40B4-BE49-F238E27FC236}">
                <a16:creationId xmlns:a16="http://schemas.microsoft.com/office/drawing/2014/main" id="{E7973B2B-005E-B7C2-3F29-06E47FC7DCF9}"/>
              </a:ext>
            </a:extLst>
          </p:cNvPr>
          <p:cNvCxnSpPr>
            <a:cxnSpLocks/>
          </p:cNvCxnSpPr>
          <p:nvPr/>
        </p:nvCxnSpPr>
        <p:spPr>
          <a:xfrm flipV="1">
            <a:off x="1822003" y="1832913"/>
            <a:ext cx="211138" cy="4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テキスト ボックス 245">
            <a:extLst>
              <a:ext uri="{FF2B5EF4-FFF2-40B4-BE49-F238E27FC236}">
                <a16:creationId xmlns:a16="http://schemas.microsoft.com/office/drawing/2014/main" id="{2E312812-E984-2865-E48A-ED1DA1F53539}"/>
              </a:ext>
            </a:extLst>
          </p:cNvPr>
          <p:cNvSpPr txBox="1"/>
          <p:nvPr/>
        </p:nvSpPr>
        <p:spPr>
          <a:xfrm>
            <a:off x="2680287" y="6389167"/>
            <a:ext cx="2723823" cy="369332"/>
          </a:xfrm>
          <a:prstGeom prst="rect">
            <a:avLst/>
          </a:prstGeom>
          <a:noFill/>
        </p:spPr>
        <p:txBody>
          <a:bodyPr wrap="none" rtlCol="0">
            <a:spAutoFit/>
          </a:bodyPr>
          <a:lstStyle/>
          <a:p>
            <a:r>
              <a:rPr kumimoji="1" lang="ja-JP" altLang="en-US" b="1" dirty="0"/>
              <a:t>アルミ金属の物理モデル</a:t>
            </a:r>
          </a:p>
        </p:txBody>
      </p:sp>
      <p:cxnSp>
        <p:nvCxnSpPr>
          <p:cNvPr id="248" name="直線コネクタ 247">
            <a:extLst>
              <a:ext uri="{FF2B5EF4-FFF2-40B4-BE49-F238E27FC236}">
                <a16:creationId xmlns:a16="http://schemas.microsoft.com/office/drawing/2014/main" id="{F1DD2A01-1C63-B704-FEF6-D4B71BBB7D17}"/>
              </a:ext>
            </a:extLst>
          </p:cNvPr>
          <p:cNvCxnSpPr>
            <a:cxnSpLocks/>
          </p:cNvCxnSpPr>
          <p:nvPr/>
        </p:nvCxnSpPr>
        <p:spPr>
          <a:xfrm flipV="1">
            <a:off x="8545599" y="4470030"/>
            <a:ext cx="3042550" cy="27011"/>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52" name="正方形/長方形 251">
            <a:extLst>
              <a:ext uri="{FF2B5EF4-FFF2-40B4-BE49-F238E27FC236}">
                <a16:creationId xmlns:a16="http://schemas.microsoft.com/office/drawing/2014/main" id="{4FB2D878-6F4A-2B0A-23CE-672365F15C92}"/>
              </a:ext>
            </a:extLst>
          </p:cNvPr>
          <p:cNvSpPr/>
          <p:nvPr/>
        </p:nvSpPr>
        <p:spPr>
          <a:xfrm>
            <a:off x="9541371" y="4396495"/>
            <a:ext cx="252579" cy="166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テキスト ボックス 252">
            <a:extLst>
              <a:ext uri="{FF2B5EF4-FFF2-40B4-BE49-F238E27FC236}">
                <a16:creationId xmlns:a16="http://schemas.microsoft.com/office/drawing/2014/main" id="{2E5B968D-43E2-ECC4-52DB-5DAAD3196087}"/>
              </a:ext>
            </a:extLst>
          </p:cNvPr>
          <p:cNvSpPr txBox="1"/>
          <p:nvPr/>
        </p:nvSpPr>
        <p:spPr>
          <a:xfrm>
            <a:off x="9470505" y="4312375"/>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54" name="矢印: 下 253">
            <a:extLst>
              <a:ext uri="{FF2B5EF4-FFF2-40B4-BE49-F238E27FC236}">
                <a16:creationId xmlns:a16="http://schemas.microsoft.com/office/drawing/2014/main" id="{E3E0D62A-20AF-3A45-D5D8-3CAFD7FED7CC}"/>
              </a:ext>
            </a:extLst>
          </p:cNvPr>
          <p:cNvSpPr/>
          <p:nvPr/>
        </p:nvSpPr>
        <p:spPr>
          <a:xfrm rot="16200000">
            <a:off x="8801009" y="4078372"/>
            <a:ext cx="227489" cy="80009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テキスト ボックス 255">
            <a:extLst>
              <a:ext uri="{FF2B5EF4-FFF2-40B4-BE49-F238E27FC236}">
                <a16:creationId xmlns:a16="http://schemas.microsoft.com/office/drawing/2014/main" id="{EE49F7E3-D81E-D4B7-67CA-7419149F65C7}"/>
              </a:ext>
            </a:extLst>
          </p:cNvPr>
          <p:cNvSpPr txBox="1"/>
          <p:nvPr/>
        </p:nvSpPr>
        <p:spPr>
          <a:xfrm>
            <a:off x="7725432" y="4268297"/>
            <a:ext cx="760144" cy="369332"/>
          </a:xfrm>
          <a:prstGeom prst="rect">
            <a:avLst/>
          </a:prstGeom>
          <a:noFill/>
        </p:spPr>
        <p:txBody>
          <a:bodyPr wrap="none" rtlCol="0">
            <a:spAutoFit/>
          </a:bodyPr>
          <a:lstStyle/>
          <a:p>
            <a:r>
              <a:rPr kumimoji="1" lang="en-US" altLang="ja-JP" b="1" dirty="0">
                <a:solidFill>
                  <a:srgbClr val="FF0000"/>
                </a:solidFill>
              </a:rPr>
              <a:t>Light</a:t>
            </a:r>
            <a:endParaRPr kumimoji="1" lang="ja-JP" altLang="en-US" b="1" dirty="0">
              <a:solidFill>
                <a:srgbClr val="FF0000"/>
              </a:solidFill>
            </a:endParaRPr>
          </a:p>
        </p:txBody>
      </p:sp>
      <p:sp>
        <p:nvSpPr>
          <p:cNvPr id="257" name="テキスト ボックス 256">
            <a:extLst>
              <a:ext uri="{FF2B5EF4-FFF2-40B4-BE49-F238E27FC236}">
                <a16:creationId xmlns:a16="http://schemas.microsoft.com/office/drawing/2014/main" id="{F4593BB3-D467-612D-7040-4C037F84FFB8}"/>
              </a:ext>
            </a:extLst>
          </p:cNvPr>
          <p:cNvSpPr txBox="1"/>
          <p:nvPr/>
        </p:nvSpPr>
        <p:spPr>
          <a:xfrm>
            <a:off x="7722935" y="3943125"/>
            <a:ext cx="492443" cy="461665"/>
          </a:xfrm>
          <a:prstGeom prst="rect">
            <a:avLst/>
          </a:prstGeom>
          <a:noFill/>
        </p:spPr>
        <p:txBody>
          <a:bodyPr wrap="none" rtlCol="0">
            <a:spAutoFit/>
          </a:bodyPr>
          <a:lstStyle/>
          <a:p>
            <a:r>
              <a:rPr lang="ja-JP" altLang="en-US" sz="2400" b="1" i="1" dirty="0"/>
              <a:t>ｈ</a:t>
            </a:r>
            <a:endParaRPr kumimoji="1" lang="ja-JP" altLang="en-US" sz="2400" b="1" i="1" dirty="0"/>
          </a:p>
        </p:txBody>
      </p:sp>
      <p:sp>
        <p:nvSpPr>
          <p:cNvPr id="258" name="テキスト ボックス 257">
            <a:extLst>
              <a:ext uri="{FF2B5EF4-FFF2-40B4-BE49-F238E27FC236}">
                <a16:creationId xmlns:a16="http://schemas.microsoft.com/office/drawing/2014/main" id="{4E345365-15C2-2A06-5118-B564D21EB656}"/>
              </a:ext>
            </a:extLst>
          </p:cNvPr>
          <p:cNvSpPr txBox="1"/>
          <p:nvPr/>
        </p:nvSpPr>
        <p:spPr>
          <a:xfrm>
            <a:off x="7982314" y="3950266"/>
            <a:ext cx="1204176" cy="461665"/>
          </a:xfrm>
          <a:prstGeom prst="rect">
            <a:avLst/>
          </a:prstGeom>
          <a:noFill/>
        </p:spPr>
        <p:txBody>
          <a:bodyPr wrap="none" rtlCol="0">
            <a:spAutoFit/>
          </a:bodyPr>
          <a:lstStyle/>
          <a:p>
            <a:r>
              <a:rPr lang="en-US" altLang="ja-JP" sz="2400" b="1" dirty="0"/>
              <a:t>ω = hf</a:t>
            </a:r>
            <a:endParaRPr kumimoji="1" lang="ja-JP" altLang="en-US" sz="2400" b="1" dirty="0"/>
          </a:p>
        </p:txBody>
      </p:sp>
      <p:cxnSp>
        <p:nvCxnSpPr>
          <p:cNvPr id="259" name="直線コネクタ 258">
            <a:extLst>
              <a:ext uri="{FF2B5EF4-FFF2-40B4-BE49-F238E27FC236}">
                <a16:creationId xmlns:a16="http://schemas.microsoft.com/office/drawing/2014/main" id="{3F8123A1-6C0D-4114-1A81-FFA076F5D36A}"/>
              </a:ext>
            </a:extLst>
          </p:cNvPr>
          <p:cNvCxnSpPr>
            <a:cxnSpLocks/>
          </p:cNvCxnSpPr>
          <p:nvPr/>
        </p:nvCxnSpPr>
        <p:spPr>
          <a:xfrm flipV="1">
            <a:off x="7881466" y="4057284"/>
            <a:ext cx="211138" cy="4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矢印コネクタ 259">
            <a:extLst>
              <a:ext uri="{FF2B5EF4-FFF2-40B4-BE49-F238E27FC236}">
                <a16:creationId xmlns:a16="http://schemas.microsoft.com/office/drawing/2014/main" id="{0F7456B0-B1C6-F146-D4BD-26F70FB4B544}"/>
              </a:ext>
            </a:extLst>
          </p:cNvPr>
          <p:cNvCxnSpPr>
            <a:cxnSpLocks/>
          </p:cNvCxnSpPr>
          <p:nvPr/>
        </p:nvCxnSpPr>
        <p:spPr>
          <a:xfrm flipV="1">
            <a:off x="9779656" y="3698332"/>
            <a:ext cx="1156391" cy="7073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3" name="正方形/長方形 262">
            <a:extLst>
              <a:ext uri="{FF2B5EF4-FFF2-40B4-BE49-F238E27FC236}">
                <a16:creationId xmlns:a16="http://schemas.microsoft.com/office/drawing/2014/main" id="{BE4D81C9-AB56-0E3C-5777-D9EC5962F698}"/>
              </a:ext>
            </a:extLst>
          </p:cNvPr>
          <p:cNvSpPr/>
          <p:nvPr/>
        </p:nvSpPr>
        <p:spPr>
          <a:xfrm>
            <a:off x="10958846" y="3572228"/>
            <a:ext cx="252579" cy="166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テキスト ボックス 263">
            <a:extLst>
              <a:ext uri="{FF2B5EF4-FFF2-40B4-BE49-F238E27FC236}">
                <a16:creationId xmlns:a16="http://schemas.microsoft.com/office/drawing/2014/main" id="{965D54AE-0713-9F42-9AA5-757A12B454D8}"/>
              </a:ext>
            </a:extLst>
          </p:cNvPr>
          <p:cNvSpPr txBox="1"/>
          <p:nvPr/>
        </p:nvSpPr>
        <p:spPr>
          <a:xfrm>
            <a:off x="10887980" y="3488108"/>
            <a:ext cx="420308" cy="369332"/>
          </a:xfrm>
          <a:prstGeom prst="rect">
            <a:avLst/>
          </a:prstGeom>
          <a:noFill/>
        </p:spPr>
        <p:txBody>
          <a:bodyPr wrap="none" rtlCol="0">
            <a:spAutoFit/>
          </a:bodyPr>
          <a:lstStyle/>
          <a:p>
            <a:r>
              <a:rPr kumimoji="1" lang="en-US" altLang="ja-JP" b="1" dirty="0">
                <a:solidFill>
                  <a:srgbClr val="FF0000"/>
                </a:solidFill>
              </a:rPr>
              <a:t>e-</a:t>
            </a:r>
            <a:endParaRPr kumimoji="1" lang="ja-JP" altLang="en-US" b="1" dirty="0">
              <a:solidFill>
                <a:srgbClr val="FF0000"/>
              </a:solidFill>
            </a:endParaRPr>
          </a:p>
        </p:txBody>
      </p:sp>
      <p:sp>
        <p:nvSpPr>
          <p:cNvPr id="265" name="矢印: 下 264">
            <a:extLst>
              <a:ext uri="{FF2B5EF4-FFF2-40B4-BE49-F238E27FC236}">
                <a16:creationId xmlns:a16="http://schemas.microsoft.com/office/drawing/2014/main" id="{1C73DFE0-BDB4-D651-78A8-8F77F80B7228}"/>
              </a:ext>
            </a:extLst>
          </p:cNvPr>
          <p:cNvSpPr/>
          <p:nvPr/>
        </p:nvSpPr>
        <p:spPr>
          <a:xfrm rot="18634616">
            <a:off x="10040521" y="4505224"/>
            <a:ext cx="227489" cy="80009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a:extLst>
              <a:ext uri="{FF2B5EF4-FFF2-40B4-BE49-F238E27FC236}">
                <a16:creationId xmlns:a16="http://schemas.microsoft.com/office/drawing/2014/main" id="{CD09B5D8-019F-1CFD-CD3E-FFAE5919F56A}"/>
              </a:ext>
            </a:extLst>
          </p:cNvPr>
          <p:cNvSpPr txBox="1"/>
          <p:nvPr/>
        </p:nvSpPr>
        <p:spPr>
          <a:xfrm>
            <a:off x="10535162" y="4899506"/>
            <a:ext cx="760144" cy="369332"/>
          </a:xfrm>
          <a:prstGeom prst="rect">
            <a:avLst/>
          </a:prstGeom>
          <a:noFill/>
        </p:spPr>
        <p:txBody>
          <a:bodyPr wrap="none" rtlCol="0">
            <a:spAutoFit/>
          </a:bodyPr>
          <a:lstStyle/>
          <a:p>
            <a:r>
              <a:rPr kumimoji="1" lang="en-US" altLang="ja-JP" b="1" dirty="0">
                <a:solidFill>
                  <a:srgbClr val="FF0000"/>
                </a:solidFill>
              </a:rPr>
              <a:t>Light</a:t>
            </a:r>
            <a:endParaRPr kumimoji="1" lang="ja-JP" altLang="en-US" b="1" dirty="0">
              <a:solidFill>
                <a:srgbClr val="FF0000"/>
              </a:solidFill>
            </a:endParaRPr>
          </a:p>
        </p:txBody>
      </p:sp>
      <p:sp>
        <p:nvSpPr>
          <p:cNvPr id="267" name="テキスト ボックス 266">
            <a:extLst>
              <a:ext uri="{FF2B5EF4-FFF2-40B4-BE49-F238E27FC236}">
                <a16:creationId xmlns:a16="http://schemas.microsoft.com/office/drawing/2014/main" id="{FE969C5E-1657-1F08-8204-2555850F2CCE}"/>
              </a:ext>
            </a:extLst>
          </p:cNvPr>
          <p:cNvSpPr txBox="1"/>
          <p:nvPr/>
        </p:nvSpPr>
        <p:spPr>
          <a:xfrm>
            <a:off x="10536913" y="4619628"/>
            <a:ext cx="492443" cy="461665"/>
          </a:xfrm>
          <a:prstGeom prst="rect">
            <a:avLst/>
          </a:prstGeom>
          <a:noFill/>
        </p:spPr>
        <p:txBody>
          <a:bodyPr wrap="none" rtlCol="0">
            <a:spAutoFit/>
          </a:bodyPr>
          <a:lstStyle/>
          <a:p>
            <a:r>
              <a:rPr lang="ja-JP" altLang="en-US" sz="2400" b="1" i="1" dirty="0"/>
              <a:t>ｈ</a:t>
            </a:r>
            <a:endParaRPr kumimoji="1" lang="ja-JP" altLang="en-US" sz="2400" b="1" i="1" dirty="0"/>
          </a:p>
        </p:txBody>
      </p:sp>
      <p:sp>
        <p:nvSpPr>
          <p:cNvPr id="268" name="テキスト ボックス 267">
            <a:extLst>
              <a:ext uri="{FF2B5EF4-FFF2-40B4-BE49-F238E27FC236}">
                <a16:creationId xmlns:a16="http://schemas.microsoft.com/office/drawing/2014/main" id="{8FE5902B-499A-A31D-0097-391109970901}"/>
              </a:ext>
            </a:extLst>
          </p:cNvPr>
          <p:cNvSpPr txBox="1"/>
          <p:nvPr/>
        </p:nvSpPr>
        <p:spPr>
          <a:xfrm>
            <a:off x="10784758" y="4614385"/>
            <a:ext cx="1377300" cy="461665"/>
          </a:xfrm>
          <a:prstGeom prst="rect">
            <a:avLst/>
          </a:prstGeom>
          <a:noFill/>
        </p:spPr>
        <p:txBody>
          <a:bodyPr wrap="none" rtlCol="0">
            <a:spAutoFit/>
          </a:bodyPr>
          <a:lstStyle/>
          <a:p>
            <a:r>
              <a:rPr lang="en-US" altLang="ja-JP" sz="2400" b="1" dirty="0"/>
              <a:t>ω’ = hf’</a:t>
            </a:r>
            <a:endParaRPr kumimoji="1" lang="ja-JP" altLang="en-US" sz="2400" b="1" dirty="0"/>
          </a:p>
        </p:txBody>
      </p:sp>
      <p:cxnSp>
        <p:nvCxnSpPr>
          <p:cNvPr id="269" name="直線コネクタ 268">
            <a:extLst>
              <a:ext uri="{FF2B5EF4-FFF2-40B4-BE49-F238E27FC236}">
                <a16:creationId xmlns:a16="http://schemas.microsoft.com/office/drawing/2014/main" id="{9F0BDA01-E526-2077-6614-F7420F6F5E28}"/>
              </a:ext>
            </a:extLst>
          </p:cNvPr>
          <p:cNvCxnSpPr>
            <a:cxnSpLocks/>
          </p:cNvCxnSpPr>
          <p:nvPr/>
        </p:nvCxnSpPr>
        <p:spPr>
          <a:xfrm flipV="1">
            <a:off x="10695444" y="4733787"/>
            <a:ext cx="211138" cy="492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矢印コネクタ 270">
            <a:extLst>
              <a:ext uri="{FF2B5EF4-FFF2-40B4-BE49-F238E27FC236}">
                <a16:creationId xmlns:a16="http://schemas.microsoft.com/office/drawing/2014/main" id="{436F4F74-A0EB-3249-2B4F-4B356F581B85}"/>
              </a:ext>
            </a:extLst>
          </p:cNvPr>
          <p:cNvCxnSpPr/>
          <p:nvPr/>
        </p:nvCxnSpPr>
        <p:spPr>
          <a:xfrm flipH="1" flipV="1">
            <a:off x="10249888" y="4136275"/>
            <a:ext cx="158531" cy="3444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2" name="テキスト ボックス 271">
            <a:extLst>
              <a:ext uri="{FF2B5EF4-FFF2-40B4-BE49-F238E27FC236}">
                <a16:creationId xmlns:a16="http://schemas.microsoft.com/office/drawing/2014/main" id="{C6E0F23D-873B-CB35-B089-C6799581ED1B}"/>
              </a:ext>
            </a:extLst>
          </p:cNvPr>
          <p:cNvSpPr txBox="1"/>
          <p:nvPr/>
        </p:nvSpPr>
        <p:spPr>
          <a:xfrm>
            <a:off x="10292315" y="3991149"/>
            <a:ext cx="492443" cy="461665"/>
          </a:xfrm>
          <a:prstGeom prst="rect">
            <a:avLst/>
          </a:prstGeom>
          <a:noFill/>
        </p:spPr>
        <p:txBody>
          <a:bodyPr wrap="none" rtlCol="0">
            <a:spAutoFit/>
          </a:bodyPr>
          <a:lstStyle/>
          <a:p>
            <a:r>
              <a:rPr lang="en-US" altLang="ja-JP" sz="2400" b="1" dirty="0"/>
              <a:t>θ</a:t>
            </a:r>
            <a:endParaRPr kumimoji="1" lang="ja-JP" altLang="en-US" sz="2400" b="1" dirty="0"/>
          </a:p>
        </p:txBody>
      </p:sp>
      <p:sp>
        <p:nvSpPr>
          <p:cNvPr id="274" name="テキスト ボックス 273">
            <a:extLst>
              <a:ext uri="{FF2B5EF4-FFF2-40B4-BE49-F238E27FC236}">
                <a16:creationId xmlns:a16="http://schemas.microsoft.com/office/drawing/2014/main" id="{BC27E61D-1E69-10A5-D842-7E69653A8E32}"/>
              </a:ext>
            </a:extLst>
          </p:cNvPr>
          <p:cNvSpPr txBox="1"/>
          <p:nvPr/>
        </p:nvSpPr>
        <p:spPr>
          <a:xfrm>
            <a:off x="7790630" y="4832586"/>
            <a:ext cx="1798890" cy="461665"/>
          </a:xfrm>
          <a:prstGeom prst="rect">
            <a:avLst/>
          </a:prstGeom>
          <a:noFill/>
        </p:spPr>
        <p:txBody>
          <a:bodyPr wrap="none" rtlCol="0">
            <a:spAutoFit/>
          </a:bodyPr>
          <a:lstStyle/>
          <a:p>
            <a:r>
              <a:rPr lang="en-US" altLang="ja-JP" sz="2400" b="1" dirty="0"/>
              <a:t>c = </a:t>
            </a:r>
            <a:r>
              <a:rPr lang="en-US" altLang="ja-JP" sz="2400" b="1" dirty="0" err="1"/>
              <a:t>λf</a:t>
            </a:r>
            <a:r>
              <a:rPr lang="ja-JP" altLang="en-US" sz="2400" b="1" dirty="0"/>
              <a:t>　　</a:t>
            </a:r>
            <a:endParaRPr kumimoji="1" lang="ja-JP" altLang="en-US" sz="2400" b="1" dirty="0"/>
          </a:p>
        </p:txBody>
      </p:sp>
      <p:sp>
        <p:nvSpPr>
          <p:cNvPr id="277" name="四角形: 角を丸くする 276">
            <a:extLst>
              <a:ext uri="{FF2B5EF4-FFF2-40B4-BE49-F238E27FC236}">
                <a16:creationId xmlns:a16="http://schemas.microsoft.com/office/drawing/2014/main" id="{31B2995B-11DD-C195-7B2D-06B2A6388EBE}"/>
              </a:ext>
            </a:extLst>
          </p:cNvPr>
          <p:cNvSpPr/>
          <p:nvPr/>
        </p:nvSpPr>
        <p:spPr>
          <a:xfrm>
            <a:off x="7978085" y="5609869"/>
            <a:ext cx="3706683" cy="1080003"/>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1" name="図 280">
            <a:extLst>
              <a:ext uri="{FF2B5EF4-FFF2-40B4-BE49-F238E27FC236}">
                <a16:creationId xmlns:a16="http://schemas.microsoft.com/office/drawing/2014/main" id="{6671243E-2CEA-D810-1E6F-70885B7283D5}"/>
              </a:ext>
            </a:extLst>
          </p:cNvPr>
          <p:cNvPicPr>
            <a:picLocks noChangeAspect="1"/>
          </p:cNvPicPr>
          <p:nvPr/>
        </p:nvPicPr>
        <p:blipFill rotWithShape="1">
          <a:blip r:embed="rId2"/>
          <a:srcRect l="28520" t="36133" r="53262" b="56995"/>
          <a:stretch/>
        </p:blipFill>
        <p:spPr>
          <a:xfrm>
            <a:off x="8079603" y="5689625"/>
            <a:ext cx="3523954" cy="899104"/>
          </a:xfrm>
          <a:prstGeom prst="rect">
            <a:avLst/>
          </a:prstGeom>
        </p:spPr>
      </p:pic>
    </p:spTree>
    <p:extLst>
      <p:ext uri="{BB962C8B-B14F-4D97-AF65-F5344CB8AC3E}">
        <p14:creationId xmlns:p14="http://schemas.microsoft.com/office/powerpoint/2010/main" val="344185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2CDEA0-7B7E-EA82-19CD-37F70E65C003}"/>
              </a:ext>
            </a:extLst>
          </p:cNvPr>
          <p:cNvPicPr>
            <a:picLocks noChangeAspect="1"/>
          </p:cNvPicPr>
          <p:nvPr/>
        </p:nvPicPr>
        <p:blipFill rotWithShape="1">
          <a:blip r:embed="rId2"/>
          <a:srcRect l="27740" t="27580" r="19554" b="12694"/>
          <a:stretch/>
        </p:blipFill>
        <p:spPr>
          <a:xfrm>
            <a:off x="58455" y="225469"/>
            <a:ext cx="12133545" cy="6632531"/>
          </a:xfrm>
          <a:prstGeom prst="rect">
            <a:avLst/>
          </a:prstGeom>
        </p:spPr>
      </p:pic>
    </p:spTree>
    <p:extLst>
      <p:ext uri="{BB962C8B-B14F-4D97-AF65-F5344CB8AC3E}">
        <p14:creationId xmlns:p14="http://schemas.microsoft.com/office/powerpoint/2010/main" val="22669973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1598</Words>
  <Application>Microsoft Office PowerPoint</Application>
  <PresentationFormat>ワイド画面</PresentationFormat>
  <Paragraphs>460</Paragraphs>
  <Slides>17</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17</vt:i4>
      </vt:variant>
    </vt:vector>
  </HeadingPairs>
  <TitlesOfParts>
    <vt:vector size="22" baseType="lpstr">
      <vt:lpstr>Meiryo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萩原 良昭</dc:creator>
  <cp:lastModifiedBy>萩原 良昭</cp:lastModifiedBy>
  <cp:revision>38</cp:revision>
  <dcterms:created xsi:type="dcterms:W3CDTF">2022-06-30T09:23:02Z</dcterms:created>
  <dcterms:modified xsi:type="dcterms:W3CDTF">2022-07-15T12:41:02Z</dcterms:modified>
</cp:coreProperties>
</file>